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308" r:id="rId6"/>
    <p:sldId id="258" r:id="rId7"/>
    <p:sldId id="259" r:id="rId8"/>
    <p:sldId id="260" r:id="rId9"/>
    <p:sldId id="261" r:id="rId10"/>
    <p:sldId id="262" r:id="rId11"/>
    <p:sldId id="263" r:id="rId12"/>
    <p:sldId id="264" r:id="rId13"/>
    <p:sldId id="265" r:id="rId14"/>
    <p:sldId id="309"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93" r:id="rId34"/>
    <p:sldId id="300" r:id="rId35"/>
    <p:sldId id="304" r:id="rId36"/>
    <p:sldId id="325" r:id="rId37"/>
    <p:sldId id="326" r:id="rId38"/>
    <p:sldId id="327" r:id="rId39"/>
    <p:sldId id="328" r:id="rId40"/>
    <p:sldId id="329" r:id="rId41"/>
    <p:sldId id="330" r:id="rId42"/>
    <p:sldId id="331" r:id="rId43"/>
    <p:sldId id="332" r:id="rId44"/>
    <p:sldId id="333" r:id="rId45"/>
    <p:sldId id="334" r:id="rId46"/>
    <p:sldId id="307" r:id="rId47"/>
    <p:sldId id="310" r:id="rId48"/>
    <p:sldId id="311" r:id="rId49"/>
    <p:sldId id="312" r:id="rId50"/>
    <p:sldId id="313" r:id="rId51"/>
    <p:sldId id="315" r:id="rId52"/>
    <p:sldId id="316" r:id="rId53"/>
    <p:sldId id="335" r:id="rId54"/>
    <p:sldId id="317" r:id="rId55"/>
    <p:sldId id="318" r:id="rId56"/>
    <p:sldId id="323" r:id="rId57"/>
    <p:sldId id="319" r:id="rId58"/>
    <p:sldId id="320" r:id="rId59"/>
    <p:sldId id="321" r:id="rId60"/>
    <p:sldId id="322" r:id="rId61"/>
    <p:sldId id="324" r:id="rId62"/>
    <p:sldId id="337" r:id="rId63"/>
  </p:sldIdLst>
  <p:sldSz cx="12192000" cy="6858000"/>
  <p:notesSz cx="6858000" cy="9144000"/>
  <p:custDataLst>
    <p:tags r:id="rId65"/>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006" autoAdjust="0"/>
  </p:normalViewPr>
  <p:slideViewPr>
    <p:cSldViewPr snapToGrid="0">
      <p:cViewPr varScale="1">
        <p:scale>
          <a:sx n="102" d="100"/>
          <a:sy n="102" d="100"/>
        </p:scale>
        <p:origin x="8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gbeen Jodie" userId="80f590ee-680b-46f9-ad27-9c592dddfe23" providerId="ADAL" clId="{4D7ABE4C-2361-426F-9D48-9A563B7900DA}"/>
    <pc:docChg chg="custSel addSld delSld modSld sldOrd">
      <pc:chgData name="Langbeen Jodie" userId="80f590ee-680b-46f9-ad27-9c592dddfe23" providerId="ADAL" clId="{4D7ABE4C-2361-426F-9D48-9A563B7900DA}" dt="2024-11-26T11:14:14.373" v="30" actId="2696"/>
      <pc:docMkLst>
        <pc:docMk/>
      </pc:docMkLst>
      <pc:sldChg chg="addSp delSp">
        <pc:chgData name="Langbeen Jodie" userId="80f590ee-680b-46f9-ad27-9c592dddfe23" providerId="ADAL" clId="{4D7ABE4C-2361-426F-9D48-9A563B7900DA}" dt="2024-11-26T11:09:53.200" v="4"/>
        <pc:sldMkLst>
          <pc:docMk/>
          <pc:sldMk cId="1674459119" sldId="313"/>
        </pc:sldMkLst>
        <pc:picChg chg="add">
          <ac:chgData name="Langbeen Jodie" userId="80f590ee-680b-46f9-ad27-9c592dddfe23" providerId="ADAL" clId="{4D7ABE4C-2361-426F-9D48-9A563B7900DA}" dt="2024-11-26T11:09:53.200" v="4"/>
          <ac:picMkLst>
            <pc:docMk/>
            <pc:sldMk cId="1674459119" sldId="313"/>
            <ac:picMk id="2" creationId="{45B8A892-332B-4E7B-BF2D-560C5B05CEC1}"/>
          </ac:picMkLst>
        </pc:picChg>
        <pc:picChg chg="del">
          <ac:chgData name="Langbeen Jodie" userId="80f590ee-680b-46f9-ad27-9c592dddfe23" providerId="ADAL" clId="{4D7ABE4C-2361-426F-9D48-9A563B7900DA}" dt="2024-11-26T11:09:37.473" v="0" actId="478"/>
          <ac:picMkLst>
            <pc:docMk/>
            <pc:sldMk cId="1674459119" sldId="313"/>
            <ac:picMk id="3" creationId="{D71E32E9-9892-4B34-BAEE-D5A68317182C}"/>
          </ac:picMkLst>
        </pc:picChg>
      </pc:sldChg>
      <pc:sldChg chg="del">
        <pc:chgData name="Langbeen Jodie" userId="80f590ee-680b-46f9-ad27-9c592dddfe23" providerId="ADAL" clId="{4D7ABE4C-2361-426F-9D48-9A563B7900DA}" dt="2024-11-26T11:09:38.191" v="1" actId="2696"/>
        <pc:sldMkLst>
          <pc:docMk/>
          <pc:sldMk cId="345041186" sldId="314"/>
        </pc:sldMkLst>
      </pc:sldChg>
      <pc:sldChg chg="addSp delSp modSp">
        <pc:chgData name="Langbeen Jodie" userId="80f590ee-680b-46f9-ad27-9c592dddfe23" providerId="ADAL" clId="{4D7ABE4C-2361-426F-9D48-9A563B7900DA}" dt="2024-11-26T11:11:46.029" v="26" actId="1076"/>
        <pc:sldMkLst>
          <pc:docMk/>
          <pc:sldMk cId="3597209896" sldId="315"/>
        </pc:sldMkLst>
        <pc:picChg chg="add mod">
          <ac:chgData name="Langbeen Jodie" userId="80f590ee-680b-46f9-ad27-9c592dddfe23" providerId="ADAL" clId="{4D7ABE4C-2361-426F-9D48-9A563B7900DA}" dt="2024-11-26T11:11:46.029" v="26" actId="1076"/>
          <ac:picMkLst>
            <pc:docMk/>
            <pc:sldMk cId="3597209896" sldId="315"/>
            <ac:picMk id="2" creationId="{B7BEDDAE-D297-46E6-A8FF-3F09F4F4C9E6}"/>
          </ac:picMkLst>
        </pc:picChg>
        <pc:picChg chg="del">
          <ac:chgData name="Langbeen Jodie" userId="80f590ee-680b-46f9-ad27-9c592dddfe23" providerId="ADAL" clId="{4D7ABE4C-2361-426F-9D48-9A563B7900DA}" dt="2024-11-26T11:09:40.420" v="2" actId="478"/>
          <ac:picMkLst>
            <pc:docMk/>
            <pc:sldMk cId="3597209896" sldId="315"/>
            <ac:picMk id="3" creationId="{A7F6B288-EA0B-48CE-8258-3184366115A4}"/>
          </ac:picMkLst>
        </pc:picChg>
        <pc:picChg chg="add mod">
          <ac:chgData name="Langbeen Jodie" userId="80f590ee-680b-46f9-ad27-9c592dddfe23" providerId="ADAL" clId="{4D7ABE4C-2361-426F-9D48-9A563B7900DA}" dt="2024-11-26T11:10:47.308" v="14" actId="1076"/>
          <ac:picMkLst>
            <pc:docMk/>
            <pc:sldMk cId="3597209896" sldId="315"/>
            <ac:picMk id="4" creationId="{53257D2A-274B-4460-89E4-6D7F14013D9E}"/>
          </ac:picMkLst>
        </pc:picChg>
      </pc:sldChg>
      <pc:sldChg chg="addSp delSp modSp">
        <pc:chgData name="Langbeen Jodie" userId="80f590ee-680b-46f9-ad27-9c592dddfe23" providerId="ADAL" clId="{4D7ABE4C-2361-426F-9D48-9A563B7900DA}" dt="2024-11-26T11:11:17.427" v="19" actId="1076"/>
        <pc:sldMkLst>
          <pc:docMk/>
          <pc:sldMk cId="1130061505" sldId="316"/>
        </pc:sldMkLst>
        <pc:picChg chg="add mod modCrop">
          <ac:chgData name="Langbeen Jodie" userId="80f590ee-680b-46f9-ad27-9c592dddfe23" providerId="ADAL" clId="{4D7ABE4C-2361-426F-9D48-9A563B7900DA}" dt="2024-11-26T11:11:17.427" v="19" actId="1076"/>
          <ac:picMkLst>
            <pc:docMk/>
            <pc:sldMk cId="1130061505" sldId="316"/>
            <ac:picMk id="2" creationId="{5BA4AF2E-86F5-44AA-A530-6F93474F2D2F}"/>
          </ac:picMkLst>
        </pc:picChg>
        <pc:picChg chg="del">
          <ac:chgData name="Langbeen Jodie" userId="80f590ee-680b-46f9-ad27-9c592dddfe23" providerId="ADAL" clId="{4D7ABE4C-2361-426F-9D48-9A563B7900DA}" dt="2024-11-26T11:09:41.484" v="3" actId="478"/>
          <ac:picMkLst>
            <pc:docMk/>
            <pc:sldMk cId="1130061505" sldId="316"/>
            <ac:picMk id="3" creationId="{5A0BA05D-C809-4065-B0F1-C145806EC0C7}"/>
          </ac:picMkLst>
        </pc:picChg>
      </pc:sldChg>
      <pc:sldChg chg="add del">
        <pc:chgData name="Langbeen Jodie" userId="80f590ee-680b-46f9-ad27-9c592dddfe23" providerId="ADAL" clId="{4D7ABE4C-2361-426F-9D48-9A563B7900DA}" dt="2024-11-26T11:10:08.384" v="6" actId="2696"/>
        <pc:sldMkLst>
          <pc:docMk/>
          <pc:sldMk cId="692217867" sldId="335"/>
        </pc:sldMkLst>
      </pc:sldChg>
      <pc:sldChg chg="addSp delSp modSp add">
        <pc:chgData name="Langbeen Jodie" userId="80f590ee-680b-46f9-ad27-9c592dddfe23" providerId="ADAL" clId="{4D7ABE4C-2361-426F-9D48-9A563B7900DA}" dt="2024-11-26T11:11:38.117" v="24" actId="1076"/>
        <pc:sldMkLst>
          <pc:docMk/>
          <pc:sldMk cId="4050281508" sldId="335"/>
        </pc:sldMkLst>
        <pc:picChg chg="del">
          <ac:chgData name="Langbeen Jodie" userId="80f590ee-680b-46f9-ad27-9c592dddfe23" providerId="ADAL" clId="{4D7ABE4C-2361-426F-9D48-9A563B7900DA}" dt="2024-11-26T11:11:21.247" v="21" actId="478"/>
          <ac:picMkLst>
            <pc:docMk/>
            <pc:sldMk cId="4050281508" sldId="335"/>
            <ac:picMk id="2" creationId="{5BA4AF2E-86F5-44AA-A530-6F93474F2D2F}"/>
          </ac:picMkLst>
        </pc:picChg>
        <pc:picChg chg="add mod">
          <ac:chgData name="Langbeen Jodie" userId="80f590ee-680b-46f9-ad27-9c592dddfe23" providerId="ADAL" clId="{4D7ABE4C-2361-426F-9D48-9A563B7900DA}" dt="2024-11-26T11:11:38.117" v="24" actId="1076"/>
          <ac:picMkLst>
            <pc:docMk/>
            <pc:sldMk cId="4050281508" sldId="335"/>
            <ac:picMk id="3" creationId="{0BA32488-9A75-4A83-87D2-E59FBF50E168}"/>
          </ac:picMkLst>
        </pc:picChg>
      </pc:sldChg>
      <pc:sldChg chg="add del">
        <pc:chgData name="Langbeen Jodie" userId="80f590ee-680b-46f9-ad27-9c592dddfe23" providerId="ADAL" clId="{4D7ABE4C-2361-426F-9D48-9A563B7900DA}" dt="2024-11-26T11:14:14.373" v="30" actId="2696"/>
        <pc:sldMkLst>
          <pc:docMk/>
          <pc:sldMk cId="4232436344" sldId="336"/>
        </pc:sldMkLst>
      </pc:sldChg>
      <pc:sldChg chg="add ord">
        <pc:chgData name="Langbeen Jodie" userId="80f590ee-680b-46f9-ad27-9c592dddfe23" providerId="ADAL" clId="{4D7ABE4C-2361-426F-9D48-9A563B7900DA}" dt="2024-11-26T11:14:13.289" v="29"/>
        <pc:sldMkLst>
          <pc:docMk/>
          <pc:sldMk cId="2171779935"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F89B4-3D63-42D7-AB8A-4AD7F1C5D73A}" type="datetimeFigureOut">
              <a:rPr lang="nl-BE" smtClean="0"/>
              <a:t>26/11/2024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07DE88-4B2A-41F8-A600-8E51FCE853A7}" type="slidenum">
              <a:rPr lang="nl-BE" smtClean="0"/>
              <a:t>‹nr.›</a:t>
            </a:fld>
            <a:endParaRPr lang="nl-BE"/>
          </a:p>
        </p:txBody>
      </p:sp>
    </p:spTree>
    <p:extLst>
      <p:ext uri="{BB962C8B-B14F-4D97-AF65-F5344CB8AC3E}">
        <p14:creationId xmlns:p14="http://schemas.microsoft.com/office/powerpoint/2010/main" val="668264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07DE88-4B2A-41F8-A600-8E51FCE853A7}" type="slidenum">
              <a:rPr lang="nl-BE" smtClean="0"/>
              <a:t>1</a:t>
            </a:fld>
            <a:endParaRPr lang="nl-BE"/>
          </a:p>
        </p:txBody>
      </p:sp>
    </p:spTree>
    <p:extLst>
      <p:ext uri="{BB962C8B-B14F-4D97-AF65-F5344CB8AC3E}">
        <p14:creationId xmlns:p14="http://schemas.microsoft.com/office/powerpoint/2010/main" val="171832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Urine</a:t>
            </a:r>
          </a:p>
          <a:p>
            <a:pPr marL="171450" indent="-171450">
              <a:buFontTx/>
              <a:buChar char="-"/>
            </a:pPr>
            <a:r>
              <a:rPr lang="nl-BE" dirty="0"/>
              <a:t>Bacteriurie</a:t>
            </a:r>
          </a:p>
          <a:p>
            <a:pPr marL="171450" indent="-171450">
              <a:buFontTx/>
              <a:buChar char="-"/>
            </a:pPr>
            <a:r>
              <a:rPr lang="nl-BE" dirty="0"/>
              <a:t>Asymptomatische bacteriurie. Gekatheteriseerde personen hebben quasi </a:t>
            </a:r>
            <a:r>
              <a:rPr lang="nl-BE" dirty="0">
                <a:sym typeface="Wingdings" panose="05000000000000000000" pitchFamily="2" charset="2"/>
              </a:rPr>
              <a:t>altijd asymptomatische bacteriurie. Asymptomatische bacteriurie is GEEN infectie, en dient niet opgespoord of behandeld te worden.</a:t>
            </a:r>
            <a:endParaRPr lang="nl-BE" dirty="0"/>
          </a:p>
        </p:txBody>
      </p:sp>
      <p:sp>
        <p:nvSpPr>
          <p:cNvPr id="4" name="Tijdelijke aanduiding voor dianummer 3"/>
          <p:cNvSpPr>
            <a:spLocks noGrp="1"/>
          </p:cNvSpPr>
          <p:nvPr>
            <p:ph type="sldNum" sz="quarter" idx="5"/>
          </p:nvPr>
        </p:nvSpPr>
        <p:spPr/>
        <p:txBody>
          <a:bodyPr/>
          <a:lstStyle/>
          <a:p>
            <a:fld id="{9C07DE88-4B2A-41F8-A600-8E51FCE853A7}" type="slidenum">
              <a:rPr lang="nl-BE" smtClean="0"/>
              <a:t>3</a:t>
            </a:fld>
            <a:endParaRPr lang="nl-BE"/>
          </a:p>
        </p:txBody>
      </p:sp>
    </p:spTree>
    <p:extLst>
      <p:ext uri="{BB962C8B-B14F-4D97-AF65-F5344CB8AC3E}">
        <p14:creationId xmlns:p14="http://schemas.microsoft.com/office/powerpoint/2010/main" val="402293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C07DE88-4B2A-41F8-A600-8E51FCE853A7}" type="slidenum">
              <a:rPr lang="nl-BE" smtClean="0"/>
              <a:t>4</a:t>
            </a:fld>
            <a:endParaRPr lang="nl-BE"/>
          </a:p>
        </p:txBody>
      </p:sp>
    </p:spTree>
    <p:extLst>
      <p:ext uri="{BB962C8B-B14F-4D97-AF65-F5344CB8AC3E}">
        <p14:creationId xmlns:p14="http://schemas.microsoft.com/office/powerpoint/2010/main" val="207604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toiletgedrag en toilethouding zijn ook heel belangrijk in het voorkomen van een UWI. We willen urinair residu vermijden, omdat urinair residu een risicofactor is op het ontwikkelen van een UWI. Dit kan vermeden worden door een goede houding aan te nemen, zoals gebogen knieën, met voeten op de grond. Als persoon niet met de voeten aan de grond kan, voorzie dan een voetenbankje. </a:t>
            </a:r>
          </a:p>
        </p:txBody>
      </p:sp>
      <p:sp>
        <p:nvSpPr>
          <p:cNvPr id="4" name="Tijdelijke aanduiding voor dianummer 3"/>
          <p:cNvSpPr>
            <a:spLocks noGrp="1"/>
          </p:cNvSpPr>
          <p:nvPr>
            <p:ph type="sldNum" sz="quarter" idx="5"/>
          </p:nvPr>
        </p:nvSpPr>
        <p:spPr/>
        <p:txBody>
          <a:bodyPr/>
          <a:lstStyle/>
          <a:p>
            <a:fld id="{9C07DE88-4B2A-41F8-A600-8E51FCE853A7}" type="slidenum">
              <a:rPr lang="nl-BE" smtClean="0"/>
              <a:t>9</a:t>
            </a:fld>
            <a:endParaRPr lang="nl-BE"/>
          </a:p>
        </p:txBody>
      </p:sp>
    </p:spTree>
    <p:extLst>
      <p:ext uri="{BB962C8B-B14F-4D97-AF65-F5344CB8AC3E}">
        <p14:creationId xmlns:p14="http://schemas.microsoft.com/office/powerpoint/2010/main" val="352409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2D89F-DE4A-4318-9B20-F362D5B3E03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ECF1A5BF-762A-4BE8-8BB2-56E3AF98A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C296265-20E1-4B00-9001-64A819351012}"/>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5" name="Tijdelijke aanduiding voor voettekst 4">
            <a:extLst>
              <a:ext uri="{FF2B5EF4-FFF2-40B4-BE49-F238E27FC236}">
                <a16:creationId xmlns:a16="http://schemas.microsoft.com/office/drawing/2014/main" id="{98D72E39-7B10-4DAF-BF5F-119651718FF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CD3CE8B-C3E5-47D2-AFBB-B7D2105DD08F}"/>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1841085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CF07D-EC54-4262-8D06-C49926533ED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B0AEF07-A02C-4F68-87AC-AC0DEE86BF59}"/>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0EA7294-BCB5-405F-B714-3E9C9A3793B0}"/>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5" name="Tijdelijke aanduiding voor voettekst 4">
            <a:extLst>
              <a:ext uri="{FF2B5EF4-FFF2-40B4-BE49-F238E27FC236}">
                <a16:creationId xmlns:a16="http://schemas.microsoft.com/office/drawing/2014/main" id="{24D9D491-9B22-4E06-A1A7-F30459E8987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0C42910-F58A-4BC5-8897-3B69DFEA3506}"/>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259468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A237E21-8650-4443-BB93-DCB4959BE3E0}"/>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2AC2DFB-166F-4DDD-B7BB-7FFD2DACD895}"/>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5622A27-0BB7-4561-A79D-885D5113416C}"/>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5" name="Tijdelijke aanduiding voor voettekst 4">
            <a:extLst>
              <a:ext uri="{FF2B5EF4-FFF2-40B4-BE49-F238E27FC236}">
                <a16:creationId xmlns:a16="http://schemas.microsoft.com/office/drawing/2014/main" id="{86F02E28-CD73-42BF-AD7E-97142231197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D0A2F32-23A4-4734-B602-31C796555F75}"/>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282030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7E2DB-D7ED-46C7-B69A-4F6F1E509A6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926222-78CF-4D6D-81F3-C2519747A711}"/>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60F68BF-D1EA-4679-9BC1-0645E9632E8A}"/>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5" name="Tijdelijke aanduiding voor voettekst 4">
            <a:extLst>
              <a:ext uri="{FF2B5EF4-FFF2-40B4-BE49-F238E27FC236}">
                <a16:creationId xmlns:a16="http://schemas.microsoft.com/office/drawing/2014/main" id="{25DDA4B6-8395-4B05-802C-F0BBA0CA3ED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924389D-3FA8-4ACF-BA71-5FA37BAF8475}"/>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86281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32282-29B5-4925-B04B-BDFAC70216D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BC3E1FA-A859-49DD-A0AB-39C4DA187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58F74D4D-EA8D-4AF8-AD65-BD81884192A2}"/>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5" name="Tijdelijke aanduiding voor voettekst 4">
            <a:extLst>
              <a:ext uri="{FF2B5EF4-FFF2-40B4-BE49-F238E27FC236}">
                <a16:creationId xmlns:a16="http://schemas.microsoft.com/office/drawing/2014/main" id="{11AB20F3-A2B2-4CB6-8014-73F50335562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EE34A61-85D9-487E-8366-308519A1F80A}"/>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268500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75D3F-01CC-4DCC-8F6A-D3371AD8282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83E341B-CC2A-4913-A93D-42FF73B96D3A}"/>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84CDEA8-9707-4A06-ABB9-988718450DB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AD2FEE58-3A73-44D2-A772-332FC4828327}"/>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6" name="Tijdelijke aanduiding voor voettekst 5">
            <a:extLst>
              <a:ext uri="{FF2B5EF4-FFF2-40B4-BE49-F238E27FC236}">
                <a16:creationId xmlns:a16="http://schemas.microsoft.com/office/drawing/2014/main" id="{F186BA41-63DD-457F-9786-33427BF1EF3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BD928C8-CC6F-49DD-A84E-6643DCC37673}"/>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34081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A7060-9081-4B95-9D86-9DB904713E8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B94B624-41ED-49D4-9BE8-5B4BBDAE7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45C922FD-1351-4B8D-91E9-0F373429FDB6}"/>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0522F7AA-346E-47F2-911D-C235EC5F7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580240BD-2D80-4287-B4B3-3628187609DB}"/>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0B5DECA7-CAA2-46B5-949E-7C3A38DCBEEF}"/>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8" name="Tijdelijke aanduiding voor voettekst 7">
            <a:extLst>
              <a:ext uri="{FF2B5EF4-FFF2-40B4-BE49-F238E27FC236}">
                <a16:creationId xmlns:a16="http://schemas.microsoft.com/office/drawing/2014/main" id="{AA198BA7-8170-4871-8C30-10B1558E21BF}"/>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B57214F-03BB-4017-A8FD-289845826F2E}"/>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367604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D5E0C-A84D-47AB-BEBD-6F197E0A03A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9953E23-C1A9-4944-9A4B-FE618523E8D7}"/>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4" name="Tijdelijke aanduiding voor voettekst 3">
            <a:extLst>
              <a:ext uri="{FF2B5EF4-FFF2-40B4-BE49-F238E27FC236}">
                <a16:creationId xmlns:a16="http://schemas.microsoft.com/office/drawing/2014/main" id="{61D22A29-BF15-4076-A37E-D67C6CE11D1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46F64F5-5D3D-4187-B65D-292C536676AB}"/>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11341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581577E-41F2-4E0C-959F-CA73C80A341E}"/>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3" name="Tijdelijke aanduiding voor voettekst 2">
            <a:extLst>
              <a:ext uri="{FF2B5EF4-FFF2-40B4-BE49-F238E27FC236}">
                <a16:creationId xmlns:a16="http://schemas.microsoft.com/office/drawing/2014/main" id="{F66AAB27-7D07-4F4C-A70E-CB19524D556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BAD3AFEC-5BA9-451F-A290-7957D14C3BC2}"/>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213695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4BB18-EA41-41C5-98CA-C9F0840F72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B9490C9-0FA5-49A6-9279-09D172ADA7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61EC3F5-FBC8-4246-82FB-831652C9F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E5DD5604-F3E0-4EAA-BCEA-C390C4919B80}"/>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6" name="Tijdelijke aanduiding voor voettekst 5">
            <a:extLst>
              <a:ext uri="{FF2B5EF4-FFF2-40B4-BE49-F238E27FC236}">
                <a16:creationId xmlns:a16="http://schemas.microsoft.com/office/drawing/2014/main" id="{FAFF5219-F3E8-4D96-A32A-3A224E5C7B2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49A321C-E717-41C2-9446-E82DB3200315}"/>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1678717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49E85-BC6D-4ACD-8DCF-FC152DE8189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852C9F4-02EE-4708-A1F5-268D19840E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9BDD066-2409-455D-A71E-C3C4F5713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506A6C0-9DC4-4FE9-BC78-D2DFA8D7AF99}"/>
              </a:ext>
            </a:extLst>
          </p:cNvPr>
          <p:cNvSpPr>
            <a:spLocks noGrp="1"/>
          </p:cNvSpPr>
          <p:nvPr>
            <p:ph type="dt" sz="half" idx="10"/>
          </p:nvPr>
        </p:nvSpPr>
        <p:spPr/>
        <p:txBody>
          <a:bodyPr/>
          <a:lstStyle/>
          <a:p>
            <a:fld id="{A8BF1714-C604-4FAB-9659-5A87AC49899A}" type="datetimeFigureOut">
              <a:rPr lang="nl-BE" smtClean="0"/>
              <a:t>26/11/2024</a:t>
            </a:fld>
            <a:endParaRPr lang="nl-BE"/>
          </a:p>
        </p:txBody>
      </p:sp>
      <p:sp>
        <p:nvSpPr>
          <p:cNvPr id="6" name="Tijdelijke aanduiding voor voettekst 5">
            <a:extLst>
              <a:ext uri="{FF2B5EF4-FFF2-40B4-BE49-F238E27FC236}">
                <a16:creationId xmlns:a16="http://schemas.microsoft.com/office/drawing/2014/main" id="{2203237E-56FA-4390-99D4-F3CE4A73E59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A1C3A51-6B53-4652-A65D-8DB6B955A596}"/>
              </a:ext>
            </a:extLst>
          </p:cNvPr>
          <p:cNvSpPr>
            <a:spLocks noGrp="1"/>
          </p:cNvSpPr>
          <p:nvPr>
            <p:ph type="sldNum" sz="quarter" idx="12"/>
          </p:nvPr>
        </p:nvSpPr>
        <p:spPr/>
        <p:txBody>
          <a:bodyPr/>
          <a:lstStyle/>
          <a:p>
            <a:fld id="{70B1B400-41C8-4921-B2C8-2A9ABE547EC9}" type="slidenum">
              <a:rPr lang="nl-BE" smtClean="0"/>
              <a:t>‹nr.›</a:t>
            </a:fld>
            <a:endParaRPr lang="nl-BE"/>
          </a:p>
        </p:txBody>
      </p:sp>
    </p:spTree>
    <p:extLst>
      <p:ext uri="{BB962C8B-B14F-4D97-AF65-F5344CB8AC3E}">
        <p14:creationId xmlns:p14="http://schemas.microsoft.com/office/powerpoint/2010/main" val="391211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63B1883-8D9B-4470-93CA-B98E256042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71CE29F-7BC9-4DED-BAA4-3475A8E78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5904F1-1949-436D-800D-F26CF9718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F1714-C604-4FAB-9659-5A87AC49899A}" type="datetimeFigureOut">
              <a:rPr lang="nl-BE" smtClean="0"/>
              <a:t>26/11/2024</a:t>
            </a:fld>
            <a:endParaRPr lang="nl-BE"/>
          </a:p>
        </p:txBody>
      </p:sp>
      <p:sp>
        <p:nvSpPr>
          <p:cNvPr id="5" name="Tijdelijke aanduiding voor voettekst 4">
            <a:extLst>
              <a:ext uri="{FF2B5EF4-FFF2-40B4-BE49-F238E27FC236}">
                <a16:creationId xmlns:a16="http://schemas.microsoft.com/office/drawing/2014/main" id="{17D830B6-46CC-40D8-BB4F-80BFC354B0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36AE2CF6-D44A-4B01-9FC2-7DDFADF19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B1B400-41C8-4921-B2C8-2A9ABE547EC9}" type="slidenum">
              <a:rPr lang="nl-BE" smtClean="0"/>
              <a:t>‹nr.›</a:t>
            </a:fld>
            <a:endParaRPr lang="nl-BE"/>
          </a:p>
        </p:txBody>
      </p:sp>
    </p:spTree>
    <p:extLst>
      <p:ext uri="{BB962C8B-B14F-4D97-AF65-F5344CB8AC3E}">
        <p14:creationId xmlns:p14="http://schemas.microsoft.com/office/powerpoint/2010/main" val="3191934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JO-20q-bFVE" TargetMode="External"/><Relationship Id="rId7" Type="http://schemas.openxmlformats.org/officeDocument/2006/relationships/hyperlink" Target="https://youtu.be/X4cOyQMOHjU"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youtu.be/acN-igTHgtU" TargetMode="External"/><Relationship Id="rId5" Type="http://schemas.openxmlformats.org/officeDocument/2006/relationships/hyperlink" Target="https://youtu.be/RmKxZug6Wao" TargetMode="External"/><Relationship Id="rId4" Type="http://schemas.openxmlformats.org/officeDocument/2006/relationships/hyperlink" Target="https://youtu.be/dczoWhRPcsQ"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K5tCF-Ci13s" TargetMode="External"/><Relationship Id="rId7" Type="http://schemas.openxmlformats.org/officeDocument/2006/relationships/hyperlink" Target="https://youtu.be/QC88hfWB0Fg"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youtu.be/4oq4nOx1oOs" TargetMode="External"/><Relationship Id="rId5" Type="http://schemas.openxmlformats.org/officeDocument/2006/relationships/hyperlink" Target="https://youtu.be/RmKxZug6Wao" TargetMode="External"/><Relationship Id="rId4" Type="http://schemas.openxmlformats.org/officeDocument/2006/relationships/hyperlink" Target="https://youtu.be/dczoWhRPcsQ"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esbYSY6K3f0"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s://youtu.be/CK0o1H-6JWw"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0B0A3-FFAF-42AE-B3AA-0F416136C070}"/>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008F614B-6C96-49C0-8984-2DFC6F61E27A}"/>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A9257E6A-B788-49D8-891B-F38120CCF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346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63A4A-C4A8-46C0-8E4C-855AC4A08EAB}"/>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F1007DED-4290-4F1C-A188-5EE632FDAD84}"/>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A2FA8C22-6A70-4B46-BFE3-B7E15DB1F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9884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6411AC-CEC6-4B61-8DB8-0E69E6D17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39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CC167-8005-4C08-8675-1E8AE167B4B5}"/>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9090DDDF-6D98-4DF4-9329-1B22832D5EEE}"/>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A83DAF00-A492-4487-92E9-467780F0F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8092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B26EC1-C9C1-4E71-99AC-AD54DD7DB4C4}"/>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C0935074-8A98-4D23-98B8-8610C149B68F}"/>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659F3A1F-9286-49AD-A778-8C8A03F35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593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5C24C-DD05-49F2-8DF1-8513C36DC363}"/>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A7496886-3D0C-4241-AB9C-4302DC034775}"/>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CAD500C9-2E26-47AE-8126-ABE1E748D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556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4DEC0-07D4-4A93-8677-621ED15F4AE2}"/>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FAE3F9D3-8875-40FF-A335-42D83A4A485B}"/>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6E6AE999-E5BF-41DC-A272-D5038EADC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586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53FB1-33A5-4612-922B-A359C13D40E1}"/>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8552FA79-00C7-4214-B3D5-265F4EC201A3}"/>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019AAA75-C660-4A71-A4E5-FAE737F44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0581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C6CAC-4B24-4B8D-8C19-16BD5FC83009}"/>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916AA0C7-E099-4186-849D-8157D53A501A}"/>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73E0C98B-258D-476A-BA84-6179044C3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73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06920-6F82-4FF3-AD07-6ED207E53072}"/>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038C4E37-E30F-454D-B85B-C403D7EA1462}"/>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3B434CB6-EEB5-4242-AD4B-3F557C0E6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209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4844C-9732-4BC3-A492-018DF474127F}"/>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340EB9EA-E57D-46D0-AA75-4FDDF8220FD7}"/>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FAAD2971-8F75-4489-A86D-FBB198D15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165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64E4BC-7EB4-48DF-8201-63FBC3E5C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17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7A878-3FFE-4DE2-8945-FB0FE91BBA9E}"/>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0FAFC518-4FC6-454C-A72C-327786B813F4}"/>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01681B95-52BB-435F-A960-BBD96F649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3902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88913-EC41-4A3D-B5DF-658F7F615300}"/>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5D8B0D19-1A34-4BF3-BA6B-54AEEDD4CCBA}"/>
              </a:ext>
            </a:extLst>
          </p:cNvPr>
          <p:cNvSpPr>
            <a:spLocks noGrp="1"/>
          </p:cNvSpPr>
          <p:nvPr>
            <p:ph type="subTitle" idx="1"/>
          </p:nvPr>
        </p:nvSpPr>
        <p:spPr/>
        <p:txBody>
          <a:bodyPr/>
          <a:lstStyle/>
          <a:p>
            <a:endParaRPr lang="nl-BE"/>
          </a:p>
        </p:txBody>
      </p:sp>
      <p:pic>
        <p:nvPicPr>
          <p:cNvPr id="7" name="Afbeelding 6">
            <a:extLst>
              <a:ext uri="{FF2B5EF4-FFF2-40B4-BE49-F238E27FC236}">
                <a16:creationId xmlns:a16="http://schemas.microsoft.com/office/drawing/2014/main" id="{533E652C-2027-4958-ADBC-447BB2718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755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C72DA-A051-4E65-B840-F91FC089EEB7}"/>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882F1115-1F0C-4DC5-A5D0-661E78146DEC}"/>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FA56FF05-694F-4F7B-9A89-D00BB3706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00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11224-5CEF-4DF3-8162-F8E6C2E80D32}"/>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6F798BBB-6A9D-4A96-B5F2-F062583A5048}"/>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3E7CE28B-4966-453D-B175-D83607B28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3962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9BD6D-5C5D-4232-95F3-4B4F4F0808EF}"/>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7F64ACF5-F37D-4FC6-8C8A-E1904B5C5161}"/>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9CB22C75-B7F5-49E2-866E-59F0C068F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1070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EB56A-9F14-4273-BA33-DDAAA59EB9DF}"/>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4FB9E0BE-FD28-4447-8E18-CCE91A1D83BE}"/>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E42A0582-CAF8-4F85-A2D1-A5C82850A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515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E1445-45E0-4193-B1CD-CF7CC468B6ED}"/>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C094C12A-406D-4CF0-9091-754779D94CAB}"/>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D02AA678-630D-43E6-A8CA-711EB6A90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3488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ADA9EA-79E1-4D76-B17D-7A884365A29B}"/>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E7A5A927-4927-46C3-8ED6-6784AF681B94}"/>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351CA20D-FD6A-41B5-B4CF-8831EEE16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5103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21F27F-FCDF-4748-B997-2C14D61402F5}"/>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8CA443D4-06DC-403C-8545-5F5E767E6305}"/>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9199412F-3DB5-47B7-907C-156ACBA4E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4057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8258F-D22D-46FE-90A8-EA59A983D7FA}"/>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0F805CA8-EEAB-4357-B75C-BB7A1B6DF5C8}"/>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47CF85B3-1E75-4B83-9E7A-9ADA55346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244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627CA-F147-478E-B91C-5BF4692A08A0}"/>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6125AC97-1218-4061-AF50-6ECA5194EEBE}"/>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6DA94774-1631-4F7D-BF43-6FEA1C4DA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3263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D752202-59AC-40A9-B3A1-B95F0D76A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al 3">
            <a:extLst>
              <a:ext uri="{FF2B5EF4-FFF2-40B4-BE49-F238E27FC236}">
                <a16:creationId xmlns:a16="http://schemas.microsoft.com/office/drawing/2014/main" id="{B50AF3EC-4F09-4066-835A-D944E431F9DE}"/>
              </a:ext>
            </a:extLst>
          </p:cNvPr>
          <p:cNvSpPr/>
          <p:nvPr/>
        </p:nvSpPr>
        <p:spPr>
          <a:xfrm>
            <a:off x="6096000" y="1800224"/>
            <a:ext cx="4562475" cy="6953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 1">
            <a:extLst>
              <a:ext uri="{FF2B5EF4-FFF2-40B4-BE49-F238E27FC236}">
                <a16:creationId xmlns:a16="http://schemas.microsoft.com/office/drawing/2014/main" id="{8C3334E3-986F-4F57-87D4-F26E3168C0FD}"/>
              </a:ext>
            </a:extLst>
          </p:cNvPr>
          <p:cNvSpPr/>
          <p:nvPr/>
        </p:nvSpPr>
        <p:spPr>
          <a:xfrm>
            <a:off x="6218583" y="4012701"/>
            <a:ext cx="6096000" cy="2492990"/>
          </a:xfrm>
          <a:prstGeom prst="rect">
            <a:avLst/>
          </a:prstGeom>
        </p:spPr>
        <p:txBody>
          <a:bodyPr>
            <a:spAutoFit/>
          </a:bodyPr>
          <a:lstStyle/>
          <a:p>
            <a:pPr>
              <a:spcAft>
                <a:spcPts val="600"/>
              </a:spcAft>
            </a:pPr>
            <a:r>
              <a:rPr lang="nl-BE" b="1" dirty="0">
                <a:latin typeface="Calibri" panose="020F0502020204030204" pitchFamily="34" charset="0"/>
                <a:ea typeface="Calibri" panose="020F0502020204030204" pitchFamily="34" charset="0"/>
              </a:rPr>
              <a:t>Plaatsing verblijfskatheter</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Voorbereiding: </a:t>
            </a:r>
            <a:r>
              <a:rPr lang="nl-BE" u="sng" dirty="0">
                <a:solidFill>
                  <a:srgbClr val="0563C1"/>
                </a:solidFill>
                <a:latin typeface="Calibri" panose="020F0502020204030204" pitchFamily="34" charset="0"/>
                <a:ea typeface="Calibri" panose="020F0502020204030204" pitchFamily="34" charset="0"/>
                <a:hlinkClick r:id="rId3"/>
              </a:rPr>
              <a:t>https://youtu.be/JO-20q-bFVE</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Meatusreiniging man: </a:t>
            </a:r>
            <a:r>
              <a:rPr lang="nl-BE" u="sng" dirty="0">
                <a:solidFill>
                  <a:srgbClr val="0563C1"/>
                </a:solidFill>
                <a:latin typeface="Calibri" panose="020F0502020204030204" pitchFamily="34" charset="0"/>
                <a:ea typeface="Calibri" panose="020F0502020204030204" pitchFamily="34" charset="0"/>
                <a:hlinkClick r:id="rId4"/>
              </a:rPr>
              <a:t>https://youtu.be/dczoWhRPcsQ</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Meatusreiniging vrouw: </a:t>
            </a:r>
            <a:r>
              <a:rPr lang="nl-BE" u="sng" dirty="0">
                <a:solidFill>
                  <a:srgbClr val="0563C1"/>
                </a:solidFill>
                <a:latin typeface="Calibri" panose="020F0502020204030204" pitchFamily="34" charset="0"/>
                <a:ea typeface="Calibri" panose="020F0502020204030204" pitchFamily="34" charset="0"/>
                <a:hlinkClick r:id="rId5"/>
              </a:rPr>
              <a:t>https://youtu.be/RmKxZug6Wao</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Techniek man: </a:t>
            </a:r>
            <a:r>
              <a:rPr lang="nl-BE" u="sng" dirty="0">
                <a:solidFill>
                  <a:srgbClr val="0563C1"/>
                </a:solidFill>
                <a:latin typeface="Calibri" panose="020F0502020204030204" pitchFamily="34" charset="0"/>
                <a:ea typeface="Calibri" panose="020F0502020204030204" pitchFamily="34" charset="0"/>
                <a:hlinkClick r:id="rId6"/>
              </a:rPr>
              <a:t>https://youtu.be/acN-igTHgtU</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Techniek vrouw: </a:t>
            </a:r>
            <a:r>
              <a:rPr lang="nl-BE" u="sng" dirty="0">
                <a:solidFill>
                  <a:srgbClr val="0563C1"/>
                </a:solidFill>
                <a:latin typeface="Calibri" panose="020F0502020204030204" pitchFamily="34" charset="0"/>
                <a:ea typeface="Calibri" panose="020F0502020204030204" pitchFamily="34" charset="0"/>
                <a:hlinkClick r:id="rId7"/>
              </a:rPr>
              <a:t>https://youtu.be/X4cOyQMOHjU</a:t>
            </a:r>
            <a:endParaRPr lang="nl-BE" dirty="0">
              <a:latin typeface="Calibri" panose="020F0502020204030204" pitchFamily="34" charset="0"/>
              <a:ea typeface="Calibri" panose="020F0502020204030204" pitchFamily="34" charset="0"/>
            </a:endParaRPr>
          </a:p>
          <a:p>
            <a:pPr>
              <a:spcAft>
                <a:spcPts val="600"/>
              </a:spcAft>
            </a:pPr>
            <a:r>
              <a:rPr lang="nl-BE"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433642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D752202-59AC-40A9-B3A1-B95F0D76A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al 3">
            <a:extLst>
              <a:ext uri="{FF2B5EF4-FFF2-40B4-BE49-F238E27FC236}">
                <a16:creationId xmlns:a16="http://schemas.microsoft.com/office/drawing/2014/main" id="{F1517C1F-AF7E-450F-9053-F41106C551A0}"/>
              </a:ext>
            </a:extLst>
          </p:cNvPr>
          <p:cNvSpPr/>
          <p:nvPr/>
        </p:nvSpPr>
        <p:spPr>
          <a:xfrm>
            <a:off x="6096000" y="2447924"/>
            <a:ext cx="5419725" cy="6953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 1">
            <a:extLst>
              <a:ext uri="{FF2B5EF4-FFF2-40B4-BE49-F238E27FC236}">
                <a16:creationId xmlns:a16="http://schemas.microsoft.com/office/drawing/2014/main" id="{D231C381-9CE0-4930-8E86-30255D6C0C30}"/>
              </a:ext>
            </a:extLst>
          </p:cNvPr>
          <p:cNvSpPr/>
          <p:nvPr/>
        </p:nvSpPr>
        <p:spPr>
          <a:xfrm>
            <a:off x="6096000" y="3644953"/>
            <a:ext cx="6096000" cy="3323987"/>
          </a:xfrm>
          <a:prstGeom prst="rect">
            <a:avLst/>
          </a:prstGeom>
        </p:spPr>
        <p:txBody>
          <a:bodyPr>
            <a:spAutoFit/>
          </a:bodyPr>
          <a:lstStyle/>
          <a:p>
            <a:pPr>
              <a:spcAft>
                <a:spcPts val="600"/>
              </a:spcAft>
            </a:pPr>
            <a:r>
              <a:rPr lang="nl-BE" b="1" dirty="0">
                <a:latin typeface="Calibri" panose="020F0502020204030204" pitchFamily="34" charset="0"/>
                <a:ea typeface="Calibri" panose="020F0502020204030204" pitchFamily="34" charset="0"/>
              </a:rPr>
              <a:t>Eénmalige katheterisatie</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Voorbereiding éénmalige katheterisatie: </a:t>
            </a:r>
            <a:r>
              <a:rPr lang="nl-BE" u="sng" dirty="0">
                <a:solidFill>
                  <a:srgbClr val="0563C1"/>
                </a:solidFill>
                <a:latin typeface="Calibri" panose="020F0502020204030204" pitchFamily="34" charset="0"/>
                <a:ea typeface="Calibri" panose="020F0502020204030204" pitchFamily="34" charset="0"/>
                <a:hlinkClick r:id="rId3"/>
              </a:rPr>
              <a:t>https://youtu.be/K5tCF-Ci13s</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Meatusreiniging man: </a:t>
            </a:r>
            <a:r>
              <a:rPr lang="nl-BE" u="sng" dirty="0">
                <a:solidFill>
                  <a:srgbClr val="0563C1"/>
                </a:solidFill>
                <a:latin typeface="Calibri" panose="020F0502020204030204" pitchFamily="34" charset="0"/>
                <a:ea typeface="Calibri" panose="020F0502020204030204" pitchFamily="34" charset="0"/>
                <a:hlinkClick r:id="rId4"/>
              </a:rPr>
              <a:t>https://youtu.be/dczoWhRPcsQ</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Meatusreiniging vrouw: </a:t>
            </a:r>
            <a:r>
              <a:rPr lang="nl-BE" u="sng" dirty="0">
                <a:solidFill>
                  <a:srgbClr val="0563C1"/>
                </a:solidFill>
                <a:latin typeface="Calibri" panose="020F0502020204030204" pitchFamily="34" charset="0"/>
                <a:ea typeface="Calibri" panose="020F0502020204030204" pitchFamily="34" charset="0"/>
                <a:hlinkClick r:id="rId5"/>
              </a:rPr>
              <a:t>https://youtu.be/RmKxZug6Wao</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Techniek man (</a:t>
            </a:r>
            <a:r>
              <a:rPr lang="nl-BE" dirty="0" err="1">
                <a:latin typeface="Calibri" panose="020F0502020204030204" pitchFamily="34" charset="0"/>
                <a:ea typeface="Calibri" panose="020F0502020204030204" pitchFamily="34" charset="0"/>
              </a:rPr>
              <a:t>Lofric</a:t>
            </a:r>
            <a:r>
              <a:rPr lang="nl-BE" dirty="0">
                <a:latin typeface="Calibri" panose="020F0502020204030204" pitchFamily="34" charset="0"/>
                <a:ea typeface="Calibri" panose="020F0502020204030204" pitchFamily="34" charset="0"/>
              </a:rPr>
              <a:t> </a:t>
            </a:r>
            <a:r>
              <a:rPr lang="nl-BE" dirty="0" err="1">
                <a:latin typeface="Calibri" panose="020F0502020204030204" pitchFamily="34" charset="0"/>
                <a:ea typeface="Calibri" panose="020F0502020204030204" pitchFamily="34" charset="0"/>
              </a:rPr>
              <a:t>Origo</a:t>
            </a:r>
            <a:r>
              <a:rPr lang="nl-BE" dirty="0">
                <a:latin typeface="Calibri" panose="020F0502020204030204" pitchFamily="34" charset="0"/>
                <a:ea typeface="Calibri" panose="020F0502020204030204" pitchFamily="34" charset="0"/>
              </a:rPr>
              <a:t> sonde): </a:t>
            </a:r>
            <a:r>
              <a:rPr lang="nl-BE" u="sng" dirty="0">
                <a:solidFill>
                  <a:srgbClr val="0563C1"/>
                </a:solidFill>
                <a:latin typeface="Calibri" panose="020F0502020204030204" pitchFamily="34" charset="0"/>
                <a:ea typeface="Calibri" panose="020F0502020204030204" pitchFamily="34" charset="0"/>
                <a:hlinkClick r:id="rId6"/>
              </a:rPr>
              <a:t>https://youtu.be/4oq4nOx1oOs</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Techniek man (</a:t>
            </a:r>
            <a:r>
              <a:rPr lang="nl-BE" dirty="0" err="1">
                <a:latin typeface="Calibri" panose="020F0502020204030204" pitchFamily="34" charset="0"/>
                <a:ea typeface="Calibri" panose="020F0502020204030204" pitchFamily="34" charset="0"/>
              </a:rPr>
              <a:t>Hollister</a:t>
            </a:r>
            <a:r>
              <a:rPr lang="nl-BE" dirty="0">
                <a:latin typeface="Calibri" panose="020F0502020204030204" pitchFamily="34" charset="0"/>
                <a:ea typeface="Calibri" panose="020F0502020204030204" pitchFamily="34" charset="0"/>
              </a:rPr>
              <a:t> sonde): </a:t>
            </a:r>
            <a:r>
              <a:rPr lang="nl-BE" u="sng" dirty="0">
                <a:solidFill>
                  <a:srgbClr val="0563C1"/>
                </a:solidFill>
                <a:latin typeface="Calibri" panose="020F0502020204030204" pitchFamily="34" charset="0"/>
                <a:ea typeface="Calibri" panose="020F0502020204030204" pitchFamily="34" charset="0"/>
                <a:hlinkClick r:id="rId7"/>
              </a:rPr>
              <a:t>https://youtu.be/QC88hfWB0Fg</a:t>
            </a:r>
            <a:endParaRPr lang="nl-BE" dirty="0">
              <a:latin typeface="Calibri" panose="020F0502020204030204" pitchFamily="34" charset="0"/>
              <a:ea typeface="Calibri" panose="020F0502020204030204" pitchFamily="34" charset="0"/>
            </a:endParaRPr>
          </a:p>
          <a:p>
            <a:pPr>
              <a:spcAft>
                <a:spcPts val="600"/>
              </a:spcAft>
            </a:pPr>
            <a:r>
              <a:rPr lang="nl-BE"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291392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D752202-59AC-40A9-B3A1-B95F0D76A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al 3">
            <a:extLst>
              <a:ext uri="{FF2B5EF4-FFF2-40B4-BE49-F238E27FC236}">
                <a16:creationId xmlns:a16="http://schemas.microsoft.com/office/drawing/2014/main" id="{4830C7E2-6633-4604-8EFE-8A5D0DB9E0CF}"/>
              </a:ext>
            </a:extLst>
          </p:cNvPr>
          <p:cNvSpPr/>
          <p:nvPr/>
        </p:nvSpPr>
        <p:spPr>
          <a:xfrm>
            <a:off x="6210300" y="3152774"/>
            <a:ext cx="4810125" cy="6953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 1">
            <a:extLst>
              <a:ext uri="{FF2B5EF4-FFF2-40B4-BE49-F238E27FC236}">
                <a16:creationId xmlns:a16="http://schemas.microsoft.com/office/drawing/2014/main" id="{A55F3008-F761-4283-83A2-A96592F077E8}"/>
              </a:ext>
            </a:extLst>
          </p:cNvPr>
          <p:cNvSpPr/>
          <p:nvPr/>
        </p:nvSpPr>
        <p:spPr>
          <a:xfrm>
            <a:off x="6397487" y="4275831"/>
            <a:ext cx="6096000" cy="1077218"/>
          </a:xfrm>
          <a:prstGeom prst="rect">
            <a:avLst/>
          </a:prstGeom>
        </p:spPr>
        <p:txBody>
          <a:bodyPr>
            <a:spAutoFit/>
          </a:bodyPr>
          <a:lstStyle/>
          <a:p>
            <a:pPr>
              <a:spcAft>
                <a:spcPts val="600"/>
              </a:spcAft>
            </a:pPr>
            <a:r>
              <a:rPr lang="nl-BE" b="1" dirty="0">
                <a:latin typeface="Calibri" panose="020F0502020204030204" pitchFamily="34" charset="0"/>
                <a:ea typeface="Calibri" panose="020F0502020204030204" pitchFamily="34" charset="0"/>
              </a:rPr>
              <a:t>Wissel suprapubische sonde</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Voorbereiding: </a:t>
            </a:r>
            <a:r>
              <a:rPr lang="nl-BE" u="sng" dirty="0">
                <a:solidFill>
                  <a:srgbClr val="0563C1"/>
                </a:solidFill>
                <a:latin typeface="Calibri" panose="020F0502020204030204" pitchFamily="34" charset="0"/>
                <a:ea typeface="Calibri" panose="020F0502020204030204" pitchFamily="34" charset="0"/>
                <a:hlinkClick r:id="rId3"/>
              </a:rPr>
              <a:t>https://youtu.be/esbYSY6K3f0</a:t>
            </a:r>
            <a:endParaRPr lang="nl-BE" dirty="0">
              <a:latin typeface="Calibri" panose="020F0502020204030204" pitchFamily="34" charset="0"/>
              <a:ea typeface="Calibri" panose="020F0502020204030204" pitchFamily="34" charset="0"/>
            </a:endParaRPr>
          </a:p>
          <a:p>
            <a:pPr marL="342900" lvl="0" indent="-342900">
              <a:spcAft>
                <a:spcPts val="600"/>
              </a:spcAft>
              <a:buFont typeface="+mj-lt"/>
              <a:buAutoNum type="arabicPeriod"/>
            </a:pPr>
            <a:r>
              <a:rPr lang="nl-BE" dirty="0">
                <a:latin typeface="Calibri" panose="020F0502020204030204" pitchFamily="34" charset="0"/>
                <a:ea typeface="Calibri" panose="020F0502020204030204" pitchFamily="34" charset="0"/>
              </a:rPr>
              <a:t>Techniek: </a:t>
            </a:r>
            <a:r>
              <a:rPr lang="nl-BE" u="sng" dirty="0">
                <a:solidFill>
                  <a:srgbClr val="0563C1"/>
                </a:solidFill>
                <a:latin typeface="Calibri" panose="020F0502020204030204" pitchFamily="34" charset="0"/>
                <a:ea typeface="Calibri" panose="020F0502020204030204" pitchFamily="34" charset="0"/>
                <a:hlinkClick r:id="rId4"/>
              </a:rPr>
              <a:t>https://youtu.be/CK0o1H-6JWw</a:t>
            </a:r>
            <a:endParaRPr lang="nl-BE"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08174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5B93240-21F5-48F4-819D-514FE246C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3950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90BF529-DBE0-4E58-B9E4-1D6A2FBFD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5056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A324C25-802A-46BC-884B-7D0EFFAC3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5362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EFCC86-30ED-4E94-BF4B-E0FD55019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4638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336CDC8-CEE2-4CCF-95F4-6455F9187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5629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7283966-E4AE-4BE7-8768-304DB0CD9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592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8EA616-5377-43CE-B853-C9F97E43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979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371B6-C6E2-4B1D-AD74-4EF9E735B3F6}"/>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33E7A677-A73F-43CD-AF1F-D40131CD73ED}"/>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92147296-FCA5-4ED4-AA7C-C0F9423F6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2024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3C9001A-3CBF-4958-B2EF-FC087A9EA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9276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25DC55B-D93A-4199-82FF-6464D8B74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5013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1D83CE1-CDDE-4D42-99DC-5D47B5AA0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2156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DD63776-3CFA-4BEB-8EA8-2521D20BD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1030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A1D3EEFC-7E08-4750-AEB2-C567893CC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0120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EB28A7D-5B11-400F-9690-61F3C0FE2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973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A9CA27-96E0-4AA3-974A-1045993C4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5765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5B8A892-332B-4E7B-BF2D-560C5B05CEC1}"/>
              </a:ext>
            </a:extLst>
          </p:cNvPr>
          <p:cNvPicPr>
            <a:picLocks noChangeAspect="1"/>
          </p:cNvPicPr>
          <p:nvPr/>
        </p:nvPicPr>
        <p:blipFill>
          <a:blip r:embed="rId2"/>
          <a:stretch>
            <a:fillRect/>
          </a:stretch>
        </p:blipFill>
        <p:spPr>
          <a:xfrm>
            <a:off x="1559240" y="0"/>
            <a:ext cx="9073520" cy="6858000"/>
          </a:xfrm>
          <a:prstGeom prst="rect">
            <a:avLst/>
          </a:prstGeom>
        </p:spPr>
      </p:pic>
    </p:spTree>
    <p:extLst>
      <p:ext uri="{BB962C8B-B14F-4D97-AF65-F5344CB8AC3E}">
        <p14:creationId xmlns:p14="http://schemas.microsoft.com/office/powerpoint/2010/main" val="1674459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7BEDDAE-D297-46E6-A8FF-3F09F4F4C9E6}"/>
              </a:ext>
            </a:extLst>
          </p:cNvPr>
          <p:cNvPicPr>
            <a:picLocks noChangeAspect="1"/>
          </p:cNvPicPr>
          <p:nvPr/>
        </p:nvPicPr>
        <p:blipFill>
          <a:blip r:embed="rId2"/>
          <a:stretch>
            <a:fillRect/>
          </a:stretch>
        </p:blipFill>
        <p:spPr>
          <a:xfrm>
            <a:off x="1290637" y="392635"/>
            <a:ext cx="9610725" cy="4771892"/>
          </a:xfrm>
          <a:prstGeom prst="rect">
            <a:avLst/>
          </a:prstGeom>
        </p:spPr>
      </p:pic>
      <p:pic>
        <p:nvPicPr>
          <p:cNvPr id="4" name="Afbeelding 3">
            <a:extLst>
              <a:ext uri="{FF2B5EF4-FFF2-40B4-BE49-F238E27FC236}">
                <a16:creationId xmlns:a16="http://schemas.microsoft.com/office/drawing/2014/main" id="{53257D2A-274B-4460-89E4-6D7F14013D9E}"/>
              </a:ext>
            </a:extLst>
          </p:cNvPr>
          <p:cNvPicPr>
            <a:picLocks noChangeAspect="1"/>
          </p:cNvPicPr>
          <p:nvPr/>
        </p:nvPicPr>
        <p:blipFill>
          <a:blip r:embed="rId3"/>
          <a:stretch>
            <a:fillRect/>
          </a:stretch>
        </p:blipFill>
        <p:spPr>
          <a:xfrm>
            <a:off x="1179823" y="5465240"/>
            <a:ext cx="9610725" cy="1000125"/>
          </a:xfrm>
          <a:prstGeom prst="rect">
            <a:avLst/>
          </a:prstGeom>
        </p:spPr>
      </p:pic>
    </p:spTree>
    <p:extLst>
      <p:ext uri="{BB962C8B-B14F-4D97-AF65-F5344CB8AC3E}">
        <p14:creationId xmlns:p14="http://schemas.microsoft.com/office/powerpoint/2010/main" val="3597209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BA4AF2E-86F5-44AA-A530-6F93474F2D2F}"/>
              </a:ext>
            </a:extLst>
          </p:cNvPr>
          <p:cNvPicPr>
            <a:picLocks noChangeAspect="1"/>
          </p:cNvPicPr>
          <p:nvPr/>
        </p:nvPicPr>
        <p:blipFill rotWithShape="1">
          <a:blip r:embed="rId2"/>
          <a:srcRect t="1787"/>
          <a:stretch/>
        </p:blipFill>
        <p:spPr>
          <a:xfrm>
            <a:off x="1887891" y="0"/>
            <a:ext cx="8416217" cy="6858000"/>
          </a:xfrm>
          <a:prstGeom prst="rect">
            <a:avLst/>
          </a:prstGeom>
        </p:spPr>
      </p:pic>
    </p:spTree>
    <p:extLst>
      <p:ext uri="{BB962C8B-B14F-4D97-AF65-F5344CB8AC3E}">
        <p14:creationId xmlns:p14="http://schemas.microsoft.com/office/powerpoint/2010/main" val="113006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4BD8D-42F3-4460-97AA-BCB536E2DCCD}"/>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E6D8F5CA-9A0C-4BCF-B03C-056EB8C57B80}"/>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19B3F161-4BB3-4B78-94FC-2F3F91C19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9245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BA32488-9A75-4A83-87D2-E59FBF50E168}"/>
              </a:ext>
            </a:extLst>
          </p:cNvPr>
          <p:cNvPicPr>
            <a:picLocks noChangeAspect="1"/>
          </p:cNvPicPr>
          <p:nvPr/>
        </p:nvPicPr>
        <p:blipFill>
          <a:blip r:embed="rId2"/>
          <a:stretch>
            <a:fillRect/>
          </a:stretch>
        </p:blipFill>
        <p:spPr>
          <a:xfrm>
            <a:off x="1276350" y="364405"/>
            <a:ext cx="9639300" cy="5657850"/>
          </a:xfrm>
          <a:prstGeom prst="rect">
            <a:avLst/>
          </a:prstGeom>
        </p:spPr>
      </p:pic>
    </p:spTree>
    <p:extLst>
      <p:ext uri="{BB962C8B-B14F-4D97-AF65-F5344CB8AC3E}">
        <p14:creationId xmlns:p14="http://schemas.microsoft.com/office/powerpoint/2010/main" val="4050281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2375D3-4C9F-4EFA-80FF-1636CF0D3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2117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A49E27-F966-4EED-9A4C-1AA9D917C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0878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CCD4342-4F8A-4306-990F-69E4F064A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0589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49895AF-105B-4DFF-AAA2-E4DF46606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1337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E087910-2958-4719-B6D4-4D2B643AA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4093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F973831-77BA-4846-9038-B75C3837C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6495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4CD875-EF84-4E84-8EA0-1D5860E05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0359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B8CF53E-FA6F-4270-B8D7-1EE157139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4279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DA18F98-7F83-40E7-9ECF-D9CE07EE6EE5}"/>
              </a:ext>
            </a:extLst>
          </p:cNvPr>
          <p:cNvPicPr>
            <a:picLocks noChangeAspect="1"/>
          </p:cNvPicPr>
          <p:nvPr/>
        </p:nvPicPr>
        <p:blipFill>
          <a:blip r:embed="rId2"/>
          <a:stretch>
            <a:fillRect/>
          </a:stretch>
        </p:blipFill>
        <p:spPr>
          <a:xfrm>
            <a:off x="365015" y="302815"/>
            <a:ext cx="5950943" cy="6398864"/>
          </a:xfrm>
          <a:prstGeom prst="rect">
            <a:avLst/>
          </a:prstGeom>
        </p:spPr>
      </p:pic>
      <p:pic>
        <p:nvPicPr>
          <p:cNvPr id="3" name="Afbeelding 2">
            <a:extLst>
              <a:ext uri="{FF2B5EF4-FFF2-40B4-BE49-F238E27FC236}">
                <a16:creationId xmlns:a16="http://schemas.microsoft.com/office/drawing/2014/main" id="{D0E04DEB-B0FB-4E13-AE13-B20E4C2C728F}"/>
              </a:ext>
            </a:extLst>
          </p:cNvPr>
          <p:cNvPicPr>
            <a:picLocks noChangeAspect="1"/>
          </p:cNvPicPr>
          <p:nvPr/>
        </p:nvPicPr>
        <p:blipFill>
          <a:blip r:embed="rId3"/>
          <a:stretch>
            <a:fillRect/>
          </a:stretch>
        </p:blipFill>
        <p:spPr>
          <a:xfrm>
            <a:off x="6956730" y="0"/>
            <a:ext cx="5141253" cy="6858000"/>
          </a:xfrm>
          <a:prstGeom prst="rect">
            <a:avLst/>
          </a:prstGeom>
        </p:spPr>
      </p:pic>
    </p:spTree>
    <p:extLst>
      <p:ext uri="{BB962C8B-B14F-4D97-AF65-F5344CB8AC3E}">
        <p14:creationId xmlns:p14="http://schemas.microsoft.com/office/powerpoint/2010/main" val="217177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73578-A567-4490-AEB6-8C6003DC1574}"/>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AB0F9F8F-9342-4C8D-AC4C-9BEDED991EFE}"/>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02E9E279-6644-4989-B5D8-16250F080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8870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2C64D5-6FD9-40B9-87DC-A6D910A99E20}"/>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B983B29A-F059-43B5-A8A4-203264710AC0}"/>
              </a:ext>
            </a:extLst>
          </p:cNvPr>
          <p:cNvSpPr>
            <a:spLocks noGrp="1"/>
          </p:cNvSpPr>
          <p:nvPr>
            <p:ph type="subTitle" idx="1"/>
          </p:nvPr>
        </p:nvSpPr>
        <p:spPr/>
        <p:txBody>
          <a:bodyPr/>
          <a:lstStyle/>
          <a:p>
            <a:endParaRPr lang="nl-BE"/>
          </a:p>
        </p:txBody>
      </p:sp>
      <p:pic>
        <p:nvPicPr>
          <p:cNvPr id="6" name="Afbeelding 5">
            <a:extLst>
              <a:ext uri="{FF2B5EF4-FFF2-40B4-BE49-F238E27FC236}">
                <a16:creationId xmlns:a16="http://schemas.microsoft.com/office/drawing/2014/main" id="{9CF649F5-28F7-4FD5-91C3-A0296547E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77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4E27A-3B0F-426E-8D2B-C31510CB8AAD}"/>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32BDBA38-CDC7-4A97-ABF8-734E0362EE01}"/>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21EDEB12-EF26-464F-949E-656D01367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750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D33F-A583-4406-8477-1118CF2D3795}"/>
              </a:ext>
            </a:extLst>
          </p:cNvPr>
          <p:cNvSpPr>
            <a:spLocks noGrp="1"/>
          </p:cNvSpPr>
          <p:nvPr>
            <p:ph type="ctrTitle"/>
          </p:nvPr>
        </p:nvSpPr>
        <p:spPr/>
        <p:txBody>
          <a:bodyPr/>
          <a:lstStyle/>
          <a:p>
            <a:endParaRPr lang="nl-BE"/>
          </a:p>
        </p:txBody>
      </p:sp>
      <p:sp>
        <p:nvSpPr>
          <p:cNvPr id="3" name="Ondertitel 2">
            <a:extLst>
              <a:ext uri="{FF2B5EF4-FFF2-40B4-BE49-F238E27FC236}">
                <a16:creationId xmlns:a16="http://schemas.microsoft.com/office/drawing/2014/main" id="{4AFBB01D-7938-4D77-ADFF-08A1FA8F4F4F}"/>
              </a:ext>
            </a:extLst>
          </p:cNvPr>
          <p:cNvSpPr>
            <a:spLocks noGrp="1"/>
          </p:cNvSpPr>
          <p:nvPr>
            <p:ph type="subTitle" idx="1"/>
          </p:nvPr>
        </p:nvSpPr>
        <p:spPr/>
        <p:txBody>
          <a:bodyPr/>
          <a:lstStyle/>
          <a:p>
            <a:endParaRPr lang="nl-BE"/>
          </a:p>
        </p:txBody>
      </p:sp>
      <p:pic>
        <p:nvPicPr>
          <p:cNvPr id="5" name="Afbeelding 4">
            <a:extLst>
              <a:ext uri="{FF2B5EF4-FFF2-40B4-BE49-F238E27FC236}">
                <a16:creationId xmlns:a16="http://schemas.microsoft.com/office/drawing/2014/main" id="{4AFE6FFA-612D-429D-BD08-E241177C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9983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9527b578-40cd-40e6-bf84-daad62cd4c85"/>
  <p:tag name="SLIDO_EVENT_UUID" val="421adb56-bfe7-4df0-bb9d-fdb20d13f91a"/>
  <p:tag name="SLIDO_EVENT_SECTION_UUID" val="a28e2c1d-b983-4d3c-9c39-945678552fc9"/>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0CB60F8EC9D8499EE529C20D9F80B5" ma:contentTypeVersion="16" ma:contentTypeDescription="Een nieuw document maken." ma:contentTypeScope="" ma:versionID="fb9861df69bb8154aeba6208c3db050b">
  <xsd:schema xmlns:xsd="http://www.w3.org/2001/XMLSchema" xmlns:xs="http://www.w3.org/2001/XMLSchema" xmlns:p="http://schemas.microsoft.com/office/2006/metadata/properties" xmlns:ns2="d2bb6858-f7c8-4676-8d40-82df9002ebf9" xmlns:ns3="b0b04002-c0d4-4282-969c-d631fed364e2" targetNamespace="http://schemas.microsoft.com/office/2006/metadata/properties" ma:root="true" ma:fieldsID="2fde684827f53fea50e8ed88cbc098b6" ns2:_="" ns3:_="">
    <xsd:import namespace="d2bb6858-f7c8-4676-8d40-82df9002ebf9"/>
    <xsd:import namespace="b0b04002-c0d4-4282-969c-d631fed364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b6858-f7c8-4676-8d40-82df9002eb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d58f6477-43ac-425e-9e68-0200866a512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b04002-c0d4-4282-969c-d631fed364e2"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2361ee87-8d29-443a-8936-cc741dce82f4}" ma:internalName="TaxCatchAll" ma:showField="CatchAllData" ma:web="b0b04002-c0d4-4282-969c-d631fed364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0b04002-c0d4-4282-969c-d631fed364e2" xsi:nil="true"/>
    <lcf76f155ced4ddcb4097134ff3c332f xmlns="d2bb6858-f7c8-4676-8d40-82df9002ebf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80B20A-97C3-4876-9172-46DF6C31FC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b6858-f7c8-4676-8d40-82df9002ebf9"/>
    <ds:schemaRef ds:uri="b0b04002-c0d4-4282-969c-d631fed36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DD137C-8B4C-433D-B7C8-399435E677A0}">
  <ds:schemaRefs>
    <ds:schemaRef ds:uri="http://schemas.microsoft.com/sharepoint/v3/contenttype/forms"/>
  </ds:schemaRefs>
</ds:datastoreItem>
</file>

<file path=customXml/itemProps3.xml><?xml version="1.0" encoding="utf-8"?>
<ds:datastoreItem xmlns:ds="http://schemas.openxmlformats.org/officeDocument/2006/customXml" ds:itemID="{7DD8FF08-9734-4993-B3BD-67615A098637}">
  <ds:schemaRefs>
    <ds:schemaRef ds:uri="http://purl.org/dc/terms/"/>
    <ds:schemaRef ds:uri="http://schemas.openxmlformats.org/package/2006/metadata/core-properties"/>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 ds:uri="b0b04002-c0d4-4282-969c-d631fed364e2"/>
    <ds:schemaRef ds:uri="d2bb6858-f7c8-4676-8d40-82df9002ebf9"/>
  </ds:schemaRefs>
</ds:datastoreItem>
</file>

<file path=docProps/app.xml><?xml version="1.0" encoding="utf-8"?>
<Properties xmlns="http://schemas.openxmlformats.org/officeDocument/2006/extended-properties" xmlns:vt="http://schemas.openxmlformats.org/officeDocument/2006/docPropsVTypes">
  <TotalTime>181</TotalTime>
  <Words>238</Words>
  <Application>Microsoft Office PowerPoint</Application>
  <PresentationFormat>Breedbeeld</PresentationFormat>
  <Paragraphs>25</Paragraphs>
  <Slides>59</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59</vt:i4>
      </vt:variant>
    </vt:vector>
  </HeadingPairs>
  <TitlesOfParts>
    <vt:vector size="64" baseType="lpstr">
      <vt:lpstr>Arial</vt:lpstr>
      <vt:lpstr>Calibri</vt:lpstr>
      <vt:lpstr>Calibri Light</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Langbeen Jodie</dc:creator>
  <cp:lastModifiedBy>Langbeen Jodie</cp:lastModifiedBy>
  <cp:revision>9</cp:revision>
  <dcterms:created xsi:type="dcterms:W3CDTF">2024-10-29T13:31:59Z</dcterms:created>
  <dcterms:modified xsi:type="dcterms:W3CDTF">2024-11-26T11:14:15Z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0x0101003A0CB60F8EC9D8499EE529C20D9F80B5</vt:lpwstr>
  </property>
  <property fmtid="{D5CDD505-2E9C-101B-9397-08002B2CF9AE}" pid="3" name="MediaServiceImageTags">
    <vt:lpwstr/>
  </property>
</Properties>
</file>