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5"/>
  </p:notesMasterIdLst>
  <p:sldIdLst>
    <p:sldId id="337" r:id="rId5"/>
    <p:sldId id="334" r:id="rId6"/>
    <p:sldId id="338" r:id="rId7"/>
    <p:sldId id="341" r:id="rId8"/>
    <p:sldId id="369" r:id="rId9"/>
    <p:sldId id="370" r:id="rId10"/>
    <p:sldId id="336" r:id="rId11"/>
    <p:sldId id="272" r:id="rId12"/>
    <p:sldId id="342" r:id="rId13"/>
    <p:sldId id="344" r:id="rId14"/>
    <p:sldId id="348" r:id="rId15"/>
    <p:sldId id="343" r:id="rId16"/>
    <p:sldId id="349" r:id="rId17"/>
    <p:sldId id="350" r:id="rId18"/>
    <p:sldId id="359" r:id="rId19"/>
    <p:sldId id="360" r:id="rId20"/>
    <p:sldId id="367" r:id="rId21"/>
    <p:sldId id="345" r:id="rId22"/>
    <p:sldId id="352" r:id="rId23"/>
    <p:sldId id="356" r:id="rId24"/>
    <p:sldId id="358" r:id="rId25"/>
    <p:sldId id="340" r:id="rId26"/>
    <p:sldId id="355" r:id="rId27"/>
    <p:sldId id="362" r:id="rId28"/>
    <p:sldId id="363" r:id="rId29"/>
    <p:sldId id="364" r:id="rId30"/>
    <p:sldId id="365" r:id="rId31"/>
    <p:sldId id="354" r:id="rId32"/>
    <p:sldId id="361" r:id="rId33"/>
    <p:sldId id="371" r:id="rId3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F48"/>
    <a:srgbClr val="4EC3E0"/>
    <a:srgbClr val="088BCC"/>
    <a:srgbClr val="CF662D"/>
    <a:srgbClr val="FFDD00"/>
    <a:srgbClr val="ECF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5B6B8F-4CAC-1DF0-89FD-7AE2DD51F297}" v="1" dt="2024-03-27T12:12:56.2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parys, Pauline" userId="S::pauline.vanparys@yperman.net::e1307836-c7ad-4a8d-b3f7-3ac9d74a7a41" providerId="AD" clId="Web-{0C80352A-AEBE-4EE7-88D3-3CA59D84754D}"/>
    <pc:docChg chg="addSld delSld modSld sldOrd">
      <pc:chgData name="Vanparys, Pauline" userId="S::pauline.vanparys@yperman.net::e1307836-c7ad-4a8d-b3f7-3ac9d74a7a41" providerId="AD" clId="Web-{0C80352A-AEBE-4EE7-88D3-3CA59D84754D}" dt="2024-03-11T15:56:03.465" v="436"/>
      <pc:docMkLst>
        <pc:docMk/>
      </pc:docMkLst>
      <pc:sldChg chg="addSp delSp modSp">
        <pc:chgData name="Vanparys, Pauline" userId="S::pauline.vanparys@yperman.net::e1307836-c7ad-4a8d-b3f7-3ac9d74a7a41" providerId="AD" clId="Web-{0C80352A-AEBE-4EE7-88D3-3CA59D84754D}" dt="2024-03-11T15:20:40.833" v="1"/>
        <pc:sldMkLst>
          <pc:docMk/>
          <pc:sldMk cId="921363333" sldId="343"/>
        </pc:sldMkLst>
        <pc:picChg chg="add del mod">
          <ac:chgData name="Vanparys, Pauline" userId="S::pauline.vanparys@yperman.net::e1307836-c7ad-4a8d-b3f7-3ac9d74a7a41" providerId="AD" clId="Web-{0C80352A-AEBE-4EE7-88D3-3CA59D84754D}" dt="2024-03-11T15:20:40.833" v="1"/>
          <ac:picMkLst>
            <pc:docMk/>
            <pc:sldMk cId="921363333" sldId="343"/>
            <ac:picMk id="4" creationId="{33A10040-D338-36E2-7D76-E16CEE067F05}"/>
          </ac:picMkLst>
        </pc:picChg>
      </pc:sldChg>
      <pc:sldChg chg="addSp delSp modSp">
        <pc:chgData name="Vanparys, Pauline" userId="S::pauline.vanparys@yperman.net::e1307836-c7ad-4a8d-b3f7-3ac9d74a7a41" providerId="AD" clId="Web-{0C80352A-AEBE-4EE7-88D3-3CA59D84754D}" dt="2024-03-11T15:45:22.411" v="407"/>
        <pc:sldMkLst>
          <pc:docMk/>
          <pc:sldMk cId="2774602061" sldId="345"/>
        </pc:sldMkLst>
        <pc:spChg chg="del mod">
          <ac:chgData name="Vanparys, Pauline" userId="S::pauline.vanparys@yperman.net::e1307836-c7ad-4a8d-b3f7-3ac9d74a7a41" providerId="AD" clId="Web-{0C80352A-AEBE-4EE7-88D3-3CA59D84754D}" dt="2024-03-11T15:22:16.832" v="20"/>
          <ac:spMkLst>
            <pc:docMk/>
            <pc:sldMk cId="2774602061" sldId="345"/>
            <ac:spMk id="3" creationId="{96B59D2B-EC5A-4C69-A50A-4B8EF1D17929}"/>
          </ac:spMkLst>
        </pc:spChg>
        <pc:spChg chg="del">
          <ac:chgData name="Vanparys, Pauline" userId="S::pauline.vanparys@yperman.net::e1307836-c7ad-4a8d-b3f7-3ac9d74a7a41" providerId="AD" clId="Web-{0C80352A-AEBE-4EE7-88D3-3CA59D84754D}" dt="2024-03-11T15:22:08.050" v="18"/>
          <ac:spMkLst>
            <pc:docMk/>
            <pc:sldMk cId="2774602061" sldId="345"/>
            <ac:spMk id="10" creationId="{94CBEECD-BA15-4A3F-B22F-C008801B5C6D}"/>
          </ac:spMkLst>
        </pc:spChg>
        <pc:picChg chg="add mod ord modCrop">
          <ac:chgData name="Vanparys, Pauline" userId="S::pauline.vanparys@yperman.net::e1307836-c7ad-4a8d-b3f7-3ac9d74a7a41" providerId="AD" clId="Web-{0C80352A-AEBE-4EE7-88D3-3CA59D84754D}" dt="2024-03-11T15:34:30.294" v="136" actId="1076"/>
          <ac:picMkLst>
            <pc:docMk/>
            <pc:sldMk cId="2774602061" sldId="345"/>
            <ac:picMk id="2" creationId="{640D6D3B-AE21-85A7-5F45-0B1BAD75D9C6}"/>
          </ac:picMkLst>
        </pc:picChg>
        <pc:picChg chg="add mod">
          <ac:chgData name="Vanparys, Pauline" userId="S::pauline.vanparys@yperman.net::e1307836-c7ad-4a8d-b3f7-3ac9d74a7a41" providerId="AD" clId="Web-{0C80352A-AEBE-4EE7-88D3-3CA59D84754D}" dt="2024-03-11T15:34:32.326" v="137" actId="1076"/>
          <ac:picMkLst>
            <pc:docMk/>
            <pc:sldMk cId="2774602061" sldId="345"/>
            <ac:picMk id="5" creationId="{ABD5863F-8FA7-CB02-C04D-818A52FC4ED2}"/>
          </ac:picMkLst>
        </pc:picChg>
        <pc:picChg chg="add mod">
          <ac:chgData name="Vanparys, Pauline" userId="S::pauline.vanparys@yperman.net::e1307836-c7ad-4a8d-b3f7-3ac9d74a7a41" providerId="AD" clId="Web-{0C80352A-AEBE-4EE7-88D3-3CA59D84754D}" dt="2024-03-11T15:34:35.826" v="140" actId="14100"/>
          <ac:picMkLst>
            <pc:docMk/>
            <pc:sldMk cId="2774602061" sldId="345"/>
            <ac:picMk id="6" creationId="{68CB44CF-7D42-BA41-B360-007D29EF5B35}"/>
          </ac:picMkLst>
        </pc:picChg>
        <pc:cxnChg chg="add mod">
          <ac:chgData name="Vanparys, Pauline" userId="S::pauline.vanparys@yperman.net::e1307836-c7ad-4a8d-b3f7-3ac9d74a7a41" providerId="AD" clId="Web-{0C80352A-AEBE-4EE7-88D3-3CA59D84754D}" dt="2024-03-11T15:45:22.411" v="407"/>
          <ac:cxnSpMkLst>
            <pc:docMk/>
            <pc:sldMk cId="2774602061" sldId="345"/>
            <ac:cxnSpMk id="7" creationId="{CC338DA7-B795-01E5-C9EE-41AA4C76248C}"/>
          </ac:cxnSpMkLst>
        </pc:cxnChg>
      </pc:sldChg>
      <pc:sldChg chg="addSp delSp modSp">
        <pc:chgData name="Vanparys, Pauline" userId="S::pauline.vanparys@yperman.net::e1307836-c7ad-4a8d-b3f7-3ac9d74a7a41" providerId="AD" clId="Web-{0C80352A-AEBE-4EE7-88D3-3CA59D84754D}" dt="2024-03-11T15:27:57.015" v="88" actId="1076"/>
        <pc:sldMkLst>
          <pc:docMk/>
          <pc:sldMk cId="1511457289" sldId="346"/>
        </pc:sldMkLst>
        <pc:spChg chg="del">
          <ac:chgData name="Vanparys, Pauline" userId="S::pauline.vanparys@yperman.net::e1307836-c7ad-4a8d-b3f7-3ac9d74a7a41" providerId="AD" clId="Web-{0C80352A-AEBE-4EE7-88D3-3CA59D84754D}" dt="2024-03-11T15:20:44.563" v="2"/>
          <ac:spMkLst>
            <pc:docMk/>
            <pc:sldMk cId="1511457289" sldId="346"/>
            <ac:spMk id="2" creationId="{F7FFDB96-EC19-4B3D-A121-38B3631AD552}"/>
          </ac:spMkLst>
        </pc:spChg>
        <pc:spChg chg="add mod">
          <ac:chgData name="Vanparys, Pauline" userId="S::pauline.vanparys@yperman.net::e1307836-c7ad-4a8d-b3f7-3ac9d74a7a41" providerId="AD" clId="Web-{0C80352A-AEBE-4EE7-88D3-3CA59D84754D}" dt="2024-03-11T15:24:21.054" v="50" actId="1076"/>
          <ac:spMkLst>
            <pc:docMk/>
            <pc:sldMk cId="1511457289" sldId="346"/>
            <ac:spMk id="5" creationId="{E1A049BA-159A-BBFA-EB2B-6921A1EA0792}"/>
          </ac:spMkLst>
        </pc:spChg>
        <pc:spChg chg="add mod">
          <ac:chgData name="Vanparys, Pauline" userId="S::pauline.vanparys@yperman.net::e1307836-c7ad-4a8d-b3f7-3ac9d74a7a41" providerId="AD" clId="Web-{0C80352A-AEBE-4EE7-88D3-3CA59D84754D}" dt="2024-03-11T15:24:55.759" v="58" actId="14100"/>
          <ac:spMkLst>
            <pc:docMk/>
            <pc:sldMk cId="1511457289" sldId="346"/>
            <ac:spMk id="7" creationId="{1A11CBBE-5C1D-8C23-B05E-5C63F4D532CE}"/>
          </ac:spMkLst>
        </pc:spChg>
        <pc:spChg chg="add mod">
          <ac:chgData name="Vanparys, Pauline" userId="S::pauline.vanparys@yperman.net::e1307836-c7ad-4a8d-b3f7-3ac9d74a7a41" providerId="AD" clId="Web-{0C80352A-AEBE-4EE7-88D3-3CA59D84754D}" dt="2024-03-11T15:25:26.432" v="64" actId="14100"/>
          <ac:spMkLst>
            <pc:docMk/>
            <pc:sldMk cId="1511457289" sldId="346"/>
            <ac:spMk id="9" creationId="{CFF2F15F-B49D-01C5-92C8-91118CC1C102}"/>
          </ac:spMkLst>
        </pc:spChg>
        <pc:picChg chg="add del mod modCrop">
          <ac:chgData name="Vanparys, Pauline" userId="S::pauline.vanparys@yperman.net::e1307836-c7ad-4a8d-b3f7-3ac9d74a7a41" providerId="AD" clId="Web-{0C80352A-AEBE-4EE7-88D3-3CA59D84754D}" dt="2024-03-11T15:26:51.403" v="73"/>
          <ac:picMkLst>
            <pc:docMk/>
            <pc:sldMk cId="1511457289" sldId="346"/>
            <ac:picMk id="4" creationId="{8BE878A0-CE20-FE11-4D8F-698F1A65ABFE}"/>
          </ac:picMkLst>
        </pc:picChg>
        <pc:picChg chg="add del">
          <ac:chgData name="Vanparys, Pauline" userId="S::pauline.vanparys@yperman.net::e1307836-c7ad-4a8d-b3f7-3ac9d74a7a41" providerId="AD" clId="Web-{0C80352A-AEBE-4EE7-88D3-3CA59D84754D}" dt="2024-03-11T15:24:01.804" v="45"/>
          <ac:picMkLst>
            <pc:docMk/>
            <pc:sldMk cId="1511457289" sldId="346"/>
            <ac:picMk id="6" creationId="{D586DDE4-0D43-B37A-721D-3C114F018530}"/>
          </ac:picMkLst>
        </pc:picChg>
        <pc:picChg chg="add del">
          <ac:chgData name="Vanparys, Pauline" userId="S::pauline.vanparys@yperman.net::e1307836-c7ad-4a8d-b3f7-3ac9d74a7a41" providerId="AD" clId="Web-{0C80352A-AEBE-4EE7-88D3-3CA59D84754D}" dt="2024-03-11T15:25:11.228" v="60"/>
          <ac:picMkLst>
            <pc:docMk/>
            <pc:sldMk cId="1511457289" sldId="346"/>
            <ac:picMk id="8" creationId="{7896A51D-6CB2-F228-1EE4-57A707CB531D}"/>
          </ac:picMkLst>
        </pc:picChg>
        <pc:picChg chg="add mod">
          <ac:chgData name="Vanparys, Pauline" userId="S::pauline.vanparys@yperman.net::e1307836-c7ad-4a8d-b3f7-3ac9d74a7a41" providerId="AD" clId="Web-{0C80352A-AEBE-4EE7-88D3-3CA59D84754D}" dt="2024-03-11T15:26:46.075" v="71" actId="1076"/>
          <ac:picMkLst>
            <pc:docMk/>
            <pc:sldMk cId="1511457289" sldId="346"/>
            <ac:picMk id="10" creationId="{6B8BCDBF-5921-6F37-37AD-A5EDA9283969}"/>
          </ac:picMkLst>
        </pc:picChg>
        <pc:picChg chg="add mod">
          <ac:chgData name="Vanparys, Pauline" userId="S::pauline.vanparys@yperman.net::e1307836-c7ad-4a8d-b3f7-3ac9d74a7a41" providerId="AD" clId="Web-{0C80352A-AEBE-4EE7-88D3-3CA59D84754D}" dt="2024-03-11T15:27:23.092" v="80" actId="1076"/>
          <ac:picMkLst>
            <pc:docMk/>
            <pc:sldMk cId="1511457289" sldId="346"/>
            <ac:picMk id="11" creationId="{EE56E9A5-49E1-215E-1771-0F6BC0A47F8F}"/>
          </ac:picMkLst>
        </pc:picChg>
        <pc:picChg chg="add mod">
          <ac:chgData name="Vanparys, Pauline" userId="S::pauline.vanparys@yperman.net::e1307836-c7ad-4a8d-b3f7-3ac9d74a7a41" providerId="AD" clId="Web-{0C80352A-AEBE-4EE7-88D3-3CA59D84754D}" dt="2024-03-11T15:27:57.015" v="88" actId="1076"/>
          <ac:picMkLst>
            <pc:docMk/>
            <pc:sldMk cId="1511457289" sldId="346"/>
            <ac:picMk id="12" creationId="{4A2204DF-244F-67D9-1915-F0F20A2BC07A}"/>
          </ac:picMkLst>
        </pc:picChg>
      </pc:sldChg>
      <pc:sldChg chg="ord">
        <pc:chgData name="Vanparys, Pauline" userId="S::pauline.vanparys@yperman.net::e1307836-c7ad-4a8d-b3f7-3ac9d74a7a41" providerId="AD" clId="Web-{0C80352A-AEBE-4EE7-88D3-3CA59D84754D}" dt="2024-03-11T15:28:53.048" v="92"/>
        <pc:sldMkLst>
          <pc:docMk/>
          <pc:sldMk cId="3787386414" sldId="349"/>
        </pc:sldMkLst>
      </pc:sldChg>
      <pc:sldChg chg="ord">
        <pc:chgData name="Vanparys, Pauline" userId="S::pauline.vanparys@yperman.net::e1307836-c7ad-4a8d-b3f7-3ac9d74a7a41" providerId="AD" clId="Web-{0C80352A-AEBE-4EE7-88D3-3CA59D84754D}" dt="2024-03-11T15:31:44.289" v="112"/>
        <pc:sldMkLst>
          <pc:docMk/>
          <pc:sldMk cId="3384664197" sldId="350"/>
        </pc:sldMkLst>
      </pc:sldChg>
      <pc:sldChg chg="del">
        <pc:chgData name="Vanparys, Pauline" userId="S::pauline.vanparys@yperman.net::e1307836-c7ad-4a8d-b3f7-3ac9d74a7a41" providerId="AD" clId="Web-{0C80352A-AEBE-4EE7-88D3-3CA59D84754D}" dt="2024-03-11T15:45:43.412" v="410"/>
        <pc:sldMkLst>
          <pc:docMk/>
          <pc:sldMk cId="2472359010" sldId="351"/>
        </pc:sldMkLst>
      </pc:sldChg>
      <pc:sldChg chg="addSp delSp modSp">
        <pc:chgData name="Vanparys, Pauline" userId="S::pauline.vanparys@yperman.net::e1307836-c7ad-4a8d-b3f7-3ac9d74a7a41" providerId="AD" clId="Web-{0C80352A-AEBE-4EE7-88D3-3CA59D84754D}" dt="2024-03-11T15:45:27.958" v="408"/>
        <pc:sldMkLst>
          <pc:docMk/>
          <pc:sldMk cId="2839014839" sldId="352"/>
        </pc:sldMkLst>
        <pc:spChg chg="del">
          <ac:chgData name="Vanparys, Pauline" userId="S::pauline.vanparys@yperman.net::e1307836-c7ad-4a8d-b3f7-3ac9d74a7a41" providerId="AD" clId="Web-{0C80352A-AEBE-4EE7-88D3-3CA59D84754D}" dt="2024-03-11T15:29:42.316" v="96"/>
          <ac:spMkLst>
            <pc:docMk/>
            <pc:sldMk cId="2839014839" sldId="352"/>
            <ac:spMk id="2" creationId="{8F595482-A541-4397-8C4E-B88AB1696CEB}"/>
          </ac:spMkLst>
        </pc:spChg>
        <pc:spChg chg="mod">
          <ac:chgData name="Vanparys, Pauline" userId="S::pauline.vanparys@yperman.net::e1307836-c7ad-4a8d-b3f7-3ac9d74a7a41" providerId="AD" clId="Web-{0C80352A-AEBE-4EE7-88D3-3CA59D84754D}" dt="2024-03-11T15:41:35.262" v="297" actId="20577"/>
          <ac:spMkLst>
            <pc:docMk/>
            <pc:sldMk cId="2839014839" sldId="352"/>
            <ac:spMk id="3" creationId="{379BAE2B-218B-479A-B4B3-47ADCC86EF19}"/>
          </ac:spMkLst>
        </pc:spChg>
        <pc:graphicFrameChg chg="add mod modGraphic">
          <ac:chgData name="Vanparys, Pauline" userId="S::pauline.vanparys@yperman.net::e1307836-c7ad-4a8d-b3f7-3ac9d74a7a41" providerId="AD" clId="Web-{0C80352A-AEBE-4EE7-88D3-3CA59D84754D}" dt="2024-03-11T15:43:31.876" v="391"/>
          <ac:graphicFrameMkLst>
            <pc:docMk/>
            <pc:sldMk cId="2839014839" sldId="352"/>
            <ac:graphicFrameMk id="6" creationId="{F1E82C67-F20F-0677-0AB7-97F78C55FC14}"/>
          </ac:graphicFrameMkLst>
        </pc:graphicFrameChg>
        <pc:picChg chg="add del mod modCrop">
          <ac:chgData name="Vanparys, Pauline" userId="S::pauline.vanparys@yperman.net::e1307836-c7ad-4a8d-b3f7-3ac9d74a7a41" providerId="AD" clId="Web-{0C80352A-AEBE-4EE7-88D3-3CA59D84754D}" dt="2024-03-11T15:30:35.880" v="103"/>
          <ac:picMkLst>
            <pc:docMk/>
            <pc:sldMk cId="2839014839" sldId="352"/>
            <ac:picMk id="5" creationId="{F9093D8B-73BA-BD9E-3F85-A90F887EF00E}"/>
          </ac:picMkLst>
        </pc:picChg>
        <pc:picChg chg="add mod">
          <ac:chgData name="Vanparys, Pauline" userId="S::pauline.vanparys@yperman.net::e1307836-c7ad-4a8d-b3f7-3ac9d74a7a41" providerId="AD" clId="Web-{0C80352A-AEBE-4EE7-88D3-3CA59D84754D}" dt="2024-03-11T15:43:00.156" v="384" actId="1076"/>
          <ac:picMkLst>
            <pc:docMk/>
            <pc:sldMk cId="2839014839" sldId="352"/>
            <ac:picMk id="8" creationId="{9E05E085-6A55-AAF0-A3DE-26B37DA4C4FE}"/>
          </ac:picMkLst>
        </pc:picChg>
        <pc:picChg chg="add mod">
          <ac:chgData name="Vanparys, Pauline" userId="S::pauline.vanparys@yperman.net::e1307836-c7ad-4a8d-b3f7-3ac9d74a7a41" providerId="AD" clId="Web-{0C80352A-AEBE-4EE7-88D3-3CA59D84754D}" dt="2024-03-11T15:35:53.579" v="155" actId="1076"/>
          <ac:picMkLst>
            <pc:docMk/>
            <pc:sldMk cId="2839014839" sldId="352"/>
            <ac:picMk id="10" creationId="{E7D51D96-E425-521A-00A7-AB8690C393D4}"/>
          </ac:picMkLst>
        </pc:picChg>
        <pc:picChg chg="add mod">
          <ac:chgData name="Vanparys, Pauline" userId="S::pauline.vanparys@yperman.net::e1307836-c7ad-4a8d-b3f7-3ac9d74a7a41" providerId="AD" clId="Web-{0C80352A-AEBE-4EE7-88D3-3CA59D84754D}" dt="2024-03-11T15:37:47.098" v="165" actId="1076"/>
          <ac:picMkLst>
            <pc:docMk/>
            <pc:sldMk cId="2839014839" sldId="352"/>
            <ac:picMk id="11" creationId="{C44EB431-FC64-A45B-47FB-84CFE3011E96}"/>
          </ac:picMkLst>
        </pc:picChg>
        <pc:cxnChg chg="add mod">
          <ac:chgData name="Vanparys, Pauline" userId="S::pauline.vanparys@yperman.net::e1307836-c7ad-4a8d-b3f7-3ac9d74a7a41" providerId="AD" clId="Web-{0C80352A-AEBE-4EE7-88D3-3CA59D84754D}" dt="2024-03-11T15:45:27.958" v="408"/>
          <ac:cxnSpMkLst>
            <pc:docMk/>
            <pc:sldMk cId="2839014839" sldId="352"/>
            <ac:cxnSpMk id="12" creationId="{67C8CE1B-D685-CD74-A443-EF7B8AB85B67}"/>
          </ac:cxnSpMkLst>
        </pc:cxnChg>
      </pc:sldChg>
      <pc:sldChg chg="addSp delSp modSp del">
        <pc:chgData name="Vanparys, Pauline" userId="S::pauline.vanparys@yperman.net::e1307836-c7ad-4a8d-b3f7-3ac9d74a7a41" providerId="AD" clId="Web-{0C80352A-AEBE-4EE7-88D3-3CA59D84754D}" dt="2024-03-11T15:54:31.415" v="430"/>
        <pc:sldMkLst>
          <pc:docMk/>
          <pc:sldMk cId="1461650038" sldId="353"/>
        </pc:sldMkLst>
        <pc:spChg chg="del">
          <ac:chgData name="Vanparys, Pauline" userId="S::pauline.vanparys@yperman.net::e1307836-c7ad-4a8d-b3f7-3ac9d74a7a41" providerId="AD" clId="Web-{0C80352A-AEBE-4EE7-88D3-3CA59D84754D}" dt="2024-03-11T15:46:11.413" v="412"/>
          <ac:spMkLst>
            <pc:docMk/>
            <pc:sldMk cId="1461650038" sldId="353"/>
            <ac:spMk id="2" creationId="{A089E1D1-CB67-48B7-B2F9-112939C8771A}"/>
          </ac:spMkLst>
        </pc:spChg>
        <pc:spChg chg="del">
          <ac:chgData name="Vanparys, Pauline" userId="S::pauline.vanparys@yperman.net::e1307836-c7ad-4a8d-b3f7-3ac9d74a7a41" providerId="AD" clId="Web-{0C80352A-AEBE-4EE7-88D3-3CA59D84754D}" dt="2024-03-11T15:46:09.413" v="411"/>
          <ac:spMkLst>
            <pc:docMk/>
            <pc:sldMk cId="1461650038" sldId="353"/>
            <ac:spMk id="3" creationId="{BCC94682-ADD0-4C4E-8157-4C3E570933FC}"/>
          </ac:spMkLst>
        </pc:spChg>
        <pc:spChg chg="add del mod">
          <ac:chgData name="Vanparys, Pauline" userId="S::pauline.vanparys@yperman.net::e1307836-c7ad-4a8d-b3f7-3ac9d74a7a41" providerId="AD" clId="Web-{0C80352A-AEBE-4EE7-88D3-3CA59D84754D}" dt="2024-03-11T15:46:13.381" v="413"/>
          <ac:spMkLst>
            <pc:docMk/>
            <pc:sldMk cId="1461650038" sldId="353"/>
            <ac:spMk id="5" creationId="{AFBA6AF0-3E6B-35B2-4AA4-EBF0E5386379}"/>
          </ac:spMkLst>
        </pc:spChg>
        <pc:picChg chg="add del mod modCrop">
          <ac:chgData name="Vanparys, Pauline" userId="S::pauline.vanparys@yperman.net::e1307836-c7ad-4a8d-b3f7-3ac9d74a7a41" providerId="AD" clId="Web-{0C80352A-AEBE-4EE7-88D3-3CA59D84754D}" dt="2024-03-11T15:52:48.833" v="427"/>
          <ac:picMkLst>
            <pc:docMk/>
            <pc:sldMk cId="1461650038" sldId="353"/>
            <ac:picMk id="7" creationId="{57E729EE-8524-9FD3-BD15-3AD2F6706012}"/>
          </ac:picMkLst>
        </pc:picChg>
        <pc:picChg chg="add del mod">
          <ac:chgData name="Vanparys, Pauline" userId="S::pauline.vanparys@yperman.net::e1307836-c7ad-4a8d-b3f7-3ac9d74a7a41" providerId="AD" clId="Web-{0C80352A-AEBE-4EE7-88D3-3CA59D84754D}" dt="2024-03-11T15:54:24.617" v="429"/>
          <ac:picMkLst>
            <pc:docMk/>
            <pc:sldMk cId="1461650038" sldId="353"/>
            <ac:picMk id="8" creationId="{3B831B55-60E9-D74E-220E-3363B62C1B11}"/>
          </ac:picMkLst>
        </pc:picChg>
      </pc:sldChg>
      <pc:sldChg chg="addSp delSp modSp new">
        <pc:chgData name="Vanparys, Pauline" userId="S::pauline.vanparys@yperman.net::e1307836-c7ad-4a8d-b3f7-3ac9d74a7a41" providerId="AD" clId="Web-{0C80352A-AEBE-4EE7-88D3-3CA59D84754D}" dt="2024-03-11T15:45:32.989" v="409"/>
        <pc:sldMkLst>
          <pc:docMk/>
          <pc:sldMk cId="3578086593" sldId="356"/>
        </pc:sldMkLst>
        <pc:spChg chg="del">
          <ac:chgData name="Vanparys, Pauline" userId="S::pauline.vanparys@yperman.net::e1307836-c7ad-4a8d-b3f7-3ac9d74a7a41" providerId="AD" clId="Web-{0C80352A-AEBE-4EE7-88D3-3CA59D84754D}" dt="2024-03-11T15:33:32.527" v="125"/>
          <ac:spMkLst>
            <pc:docMk/>
            <pc:sldMk cId="3578086593" sldId="356"/>
            <ac:spMk id="2" creationId="{9FC40505-C8A2-7BA3-7FAF-1D6FE315F7C6}"/>
          </ac:spMkLst>
        </pc:spChg>
        <pc:spChg chg="mod">
          <ac:chgData name="Vanparys, Pauline" userId="S::pauline.vanparys@yperman.net::e1307836-c7ad-4a8d-b3f7-3ac9d74a7a41" providerId="AD" clId="Web-{0C80352A-AEBE-4EE7-88D3-3CA59D84754D}" dt="2024-03-11T15:44:01.486" v="395" actId="20577"/>
          <ac:spMkLst>
            <pc:docMk/>
            <pc:sldMk cId="3578086593" sldId="356"/>
            <ac:spMk id="3" creationId="{08A392E4-C164-13E2-0B3C-50BE94D98EF1}"/>
          </ac:spMkLst>
        </pc:spChg>
        <pc:picChg chg="add del mod">
          <ac:chgData name="Vanparys, Pauline" userId="S::pauline.vanparys@yperman.net::e1307836-c7ad-4a8d-b3f7-3ac9d74a7a41" providerId="AD" clId="Web-{0C80352A-AEBE-4EE7-88D3-3CA59D84754D}" dt="2024-03-11T15:33:38.215" v="127"/>
          <ac:picMkLst>
            <pc:docMk/>
            <pc:sldMk cId="3578086593" sldId="356"/>
            <ac:picMk id="5" creationId="{6F4BE290-EC7E-061A-2CDC-4223020BF964}"/>
          </ac:picMkLst>
        </pc:picChg>
        <pc:picChg chg="add mod modCrop">
          <ac:chgData name="Vanparys, Pauline" userId="S::pauline.vanparys@yperman.net::e1307836-c7ad-4a8d-b3f7-3ac9d74a7a41" providerId="AD" clId="Web-{0C80352A-AEBE-4EE7-88D3-3CA59D84754D}" dt="2024-03-11T15:33:46.918" v="131" actId="1076"/>
          <ac:picMkLst>
            <pc:docMk/>
            <pc:sldMk cId="3578086593" sldId="356"/>
            <ac:picMk id="7" creationId="{1770BD77-38AB-0CE0-3C5E-1C16759C6E33}"/>
          </ac:picMkLst>
        </pc:picChg>
        <pc:picChg chg="add mod">
          <ac:chgData name="Vanparys, Pauline" userId="S::pauline.vanparys@yperman.net::e1307836-c7ad-4a8d-b3f7-3ac9d74a7a41" providerId="AD" clId="Web-{0C80352A-AEBE-4EE7-88D3-3CA59D84754D}" dt="2024-03-11T15:33:49.324" v="132" actId="1076"/>
          <ac:picMkLst>
            <pc:docMk/>
            <pc:sldMk cId="3578086593" sldId="356"/>
            <ac:picMk id="8" creationId="{6F4BE290-EC7E-061A-2CDC-4223020BF964}"/>
          </ac:picMkLst>
        </pc:picChg>
        <pc:picChg chg="add mod">
          <ac:chgData name="Vanparys, Pauline" userId="S::pauline.vanparys@yperman.net::e1307836-c7ad-4a8d-b3f7-3ac9d74a7a41" providerId="AD" clId="Web-{0C80352A-AEBE-4EE7-88D3-3CA59D84754D}" dt="2024-03-11T15:44:12.690" v="398" actId="1076"/>
          <ac:picMkLst>
            <pc:docMk/>
            <pc:sldMk cId="3578086593" sldId="356"/>
            <ac:picMk id="10" creationId="{86D05658-6F72-05CD-C7AD-521BEA52551B}"/>
          </ac:picMkLst>
        </pc:picChg>
        <pc:cxnChg chg="add mod">
          <ac:chgData name="Vanparys, Pauline" userId="S::pauline.vanparys@yperman.net::e1307836-c7ad-4a8d-b3f7-3ac9d74a7a41" providerId="AD" clId="Web-{0C80352A-AEBE-4EE7-88D3-3CA59D84754D}" dt="2024-03-11T15:45:32.989" v="409"/>
          <ac:cxnSpMkLst>
            <pc:docMk/>
            <pc:sldMk cId="3578086593" sldId="356"/>
            <ac:cxnSpMk id="11" creationId="{9F48C31C-86EB-4566-E5EC-1A7CC47D9A87}"/>
          </ac:cxnSpMkLst>
        </pc:cxnChg>
      </pc:sldChg>
      <pc:sldChg chg="new del">
        <pc:chgData name="Vanparys, Pauline" userId="S::pauline.vanparys@yperman.net::e1307836-c7ad-4a8d-b3f7-3ac9d74a7a41" providerId="AD" clId="Web-{0C80352A-AEBE-4EE7-88D3-3CA59D84754D}" dt="2024-03-11T15:56:03.465" v="436"/>
        <pc:sldMkLst>
          <pc:docMk/>
          <pc:sldMk cId="1093217632" sldId="357"/>
        </pc:sldMkLst>
      </pc:sldChg>
      <pc:sldChg chg="addSp delSp modSp new del">
        <pc:chgData name="Vanparys, Pauline" userId="S::pauline.vanparys@yperman.net::e1307836-c7ad-4a8d-b3f7-3ac9d74a7a41" providerId="AD" clId="Web-{0C80352A-AEBE-4EE7-88D3-3CA59D84754D}" dt="2024-03-11T15:55:47.636" v="433"/>
        <pc:sldMkLst>
          <pc:docMk/>
          <pc:sldMk cId="1094253587" sldId="357"/>
        </pc:sldMkLst>
        <pc:spChg chg="del">
          <ac:chgData name="Vanparys, Pauline" userId="S::pauline.vanparys@yperman.net::e1307836-c7ad-4a8d-b3f7-3ac9d74a7a41" providerId="AD" clId="Web-{0C80352A-AEBE-4EE7-88D3-3CA59D84754D}" dt="2024-03-11T15:54:43.368" v="432"/>
          <ac:spMkLst>
            <pc:docMk/>
            <pc:sldMk cId="1094253587" sldId="357"/>
            <ac:spMk id="2" creationId="{7082DE8C-F6E3-93A6-8A2B-D2869F42FD2B}"/>
          </ac:spMkLst>
        </pc:spChg>
        <pc:picChg chg="add mod ord">
          <ac:chgData name="Vanparys, Pauline" userId="S::pauline.vanparys@yperman.net::e1307836-c7ad-4a8d-b3f7-3ac9d74a7a41" providerId="AD" clId="Web-{0C80352A-AEBE-4EE7-88D3-3CA59D84754D}" dt="2024-03-11T15:54:43.368" v="432"/>
          <ac:picMkLst>
            <pc:docMk/>
            <pc:sldMk cId="1094253587" sldId="357"/>
            <ac:picMk id="4" creationId="{4797FF99-5EB4-8C18-867B-F682A23002A5}"/>
          </ac:picMkLst>
        </pc:picChg>
      </pc:sldChg>
      <pc:sldChg chg="new">
        <pc:chgData name="Vanparys, Pauline" userId="S::pauline.vanparys@yperman.net::e1307836-c7ad-4a8d-b3f7-3ac9d74a7a41" providerId="AD" clId="Web-{0C80352A-AEBE-4EE7-88D3-3CA59D84754D}" dt="2024-03-11T15:55:52.027" v="435"/>
        <pc:sldMkLst>
          <pc:docMk/>
          <pc:sldMk cId="3188386979" sldId="358"/>
        </pc:sldMkLst>
      </pc:sldChg>
    </pc:docChg>
  </pc:docChgLst>
  <pc:docChgLst>
    <pc:chgData name="Vanparys, Pauline" userId="S::pauline.vanparys@yperman.net::e1307836-c7ad-4a8d-b3f7-3ac9d74a7a41" providerId="AD" clId="Web-{39F7F2FC-3901-441D-B07C-00A6EA81263C}"/>
    <pc:docChg chg="addSld modSld">
      <pc:chgData name="Vanparys, Pauline" userId="S::pauline.vanparys@yperman.net::e1307836-c7ad-4a8d-b3f7-3ac9d74a7a41" providerId="AD" clId="Web-{39F7F2FC-3901-441D-B07C-00A6EA81263C}" dt="2024-03-12T16:17:45.679" v="6"/>
      <pc:docMkLst>
        <pc:docMk/>
      </pc:docMkLst>
      <pc:sldChg chg="addSp delSp modSp">
        <pc:chgData name="Vanparys, Pauline" userId="S::pauline.vanparys@yperman.net::e1307836-c7ad-4a8d-b3f7-3ac9d74a7a41" providerId="AD" clId="Web-{39F7F2FC-3901-441D-B07C-00A6EA81263C}" dt="2024-03-12T16:17:45.679" v="6"/>
        <pc:sldMkLst>
          <pc:docMk/>
          <pc:sldMk cId="2588498042" sldId="366"/>
        </pc:sldMkLst>
        <pc:picChg chg="add del mod modCrop">
          <ac:chgData name="Vanparys, Pauline" userId="S::pauline.vanparys@yperman.net::e1307836-c7ad-4a8d-b3f7-3ac9d74a7a41" providerId="AD" clId="Web-{39F7F2FC-3901-441D-B07C-00A6EA81263C}" dt="2024-03-12T16:16:53.083" v="4"/>
          <ac:picMkLst>
            <pc:docMk/>
            <pc:sldMk cId="2588498042" sldId="366"/>
            <ac:picMk id="2" creationId="{D4759928-FAC2-2DC6-D510-AB91EAA6CFE7}"/>
          </ac:picMkLst>
        </pc:picChg>
        <pc:inkChg chg="add del">
          <ac:chgData name="Vanparys, Pauline" userId="S::pauline.vanparys@yperman.net::e1307836-c7ad-4a8d-b3f7-3ac9d74a7a41" providerId="AD" clId="Web-{39F7F2FC-3901-441D-B07C-00A6EA81263C}" dt="2024-03-12T16:17:45.679" v="6"/>
          <ac:inkMkLst>
            <pc:docMk/>
            <pc:sldMk cId="2588498042" sldId="366"/>
            <ac:inkMk id="3" creationId="{3A5A39A1-6D96-F2BE-165C-36C938A600EE}"/>
          </ac:inkMkLst>
        </pc:inkChg>
      </pc:sldChg>
      <pc:sldChg chg="new">
        <pc:chgData name="Vanparys, Pauline" userId="S::pauline.vanparys@yperman.net::e1307836-c7ad-4a8d-b3f7-3ac9d74a7a41" providerId="AD" clId="Web-{39F7F2FC-3901-441D-B07C-00A6EA81263C}" dt="2024-03-12T16:16:18.176" v="0"/>
        <pc:sldMkLst>
          <pc:docMk/>
          <pc:sldMk cId="639989235" sldId="367"/>
        </pc:sldMkLst>
      </pc:sldChg>
    </pc:docChg>
  </pc:docChgLst>
  <pc:docChgLst>
    <pc:chgData name="Langbeen Jodie" userId="S::jodie.langbeen_azdelta.be#ext#@ypermannet.onmicrosoft.com::d9ef7ad5-d0a6-4f96-8ea8-65036ee96901" providerId="AD" clId="Web-{D47BDE01-2852-6102-3AEC-5B055C20379B}"/>
    <pc:docChg chg="addSld modSld">
      <pc:chgData name="Langbeen Jodie" userId="S::jodie.langbeen_azdelta.be#ext#@ypermannet.onmicrosoft.com::d9ef7ad5-d0a6-4f96-8ea8-65036ee96901" providerId="AD" clId="Web-{D47BDE01-2852-6102-3AEC-5B055C20379B}" dt="2024-03-20T17:06:02.087" v="189" actId="20577"/>
      <pc:docMkLst>
        <pc:docMk/>
      </pc:docMkLst>
      <pc:sldChg chg="modSp">
        <pc:chgData name="Langbeen Jodie" userId="S::jodie.langbeen_azdelta.be#ext#@ypermannet.onmicrosoft.com::d9ef7ad5-d0a6-4f96-8ea8-65036ee96901" providerId="AD" clId="Web-{D47BDE01-2852-6102-3AEC-5B055C20379B}" dt="2024-03-20T17:05:49.571" v="186" actId="1076"/>
        <pc:sldMkLst>
          <pc:docMk/>
          <pc:sldMk cId="184264767" sldId="361"/>
        </pc:sldMkLst>
        <pc:spChg chg="mod">
          <ac:chgData name="Langbeen Jodie" userId="S::jodie.langbeen_azdelta.be#ext#@ypermannet.onmicrosoft.com::d9ef7ad5-d0a6-4f96-8ea8-65036ee96901" providerId="AD" clId="Web-{D47BDE01-2852-6102-3AEC-5B055C20379B}" dt="2024-03-20T17:05:49.571" v="186" actId="1076"/>
          <ac:spMkLst>
            <pc:docMk/>
            <pc:sldMk cId="184264767" sldId="361"/>
            <ac:spMk id="2" creationId="{003C1DDD-EC41-4D40-8BC5-CAF61A13AB5A}"/>
          </ac:spMkLst>
        </pc:spChg>
      </pc:sldChg>
      <pc:sldChg chg="modSp new">
        <pc:chgData name="Langbeen Jodie" userId="S::jodie.langbeen_azdelta.be#ext#@ypermannet.onmicrosoft.com::d9ef7ad5-d0a6-4f96-8ea8-65036ee96901" providerId="AD" clId="Web-{D47BDE01-2852-6102-3AEC-5B055C20379B}" dt="2024-03-20T17:06:02.087" v="189" actId="20577"/>
        <pc:sldMkLst>
          <pc:docMk/>
          <pc:sldMk cId="3330913387" sldId="368"/>
        </pc:sldMkLst>
        <pc:spChg chg="mod">
          <ac:chgData name="Langbeen Jodie" userId="S::jodie.langbeen_azdelta.be#ext#@ypermannet.onmicrosoft.com::d9ef7ad5-d0a6-4f96-8ea8-65036ee96901" providerId="AD" clId="Web-{D47BDE01-2852-6102-3AEC-5B055C20379B}" dt="2024-03-20T17:06:02.087" v="189" actId="20577"/>
          <ac:spMkLst>
            <pc:docMk/>
            <pc:sldMk cId="3330913387" sldId="368"/>
            <ac:spMk id="3" creationId="{0A2B7B29-9C13-87ED-0C4A-47764CB0B5A8}"/>
          </ac:spMkLst>
        </pc:spChg>
      </pc:sldChg>
    </pc:docChg>
  </pc:docChgLst>
  <pc:docChgLst>
    <pc:chgData name="Langbeen Jodie" userId="S::jodie.langbeen_azdelta.be#ext#@ypermannet.onmicrosoft.com::d9ef7ad5-d0a6-4f96-8ea8-65036ee96901" providerId="AD" clId="Web-{408F4C26-4BF7-3E7A-F892-0369B60C2889}"/>
    <pc:docChg chg="modSld">
      <pc:chgData name="Langbeen Jodie" userId="S::jodie.langbeen_azdelta.be#ext#@ypermannet.onmicrosoft.com::d9ef7ad5-d0a6-4f96-8ea8-65036ee96901" providerId="AD" clId="Web-{408F4C26-4BF7-3E7A-F892-0369B60C2889}" dt="2024-03-13T10:44:17.128" v="466" actId="20577"/>
      <pc:docMkLst>
        <pc:docMk/>
      </pc:docMkLst>
      <pc:sldChg chg="modSp">
        <pc:chgData name="Langbeen Jodie" userId="S::jodie.langbeen_azdelta.be#ext#@ypermannet.onmicrosoft.com::d9ef7ad5-d0a6-4f96-8ea8-65036ee96901" providerId="AD" clId="Web-{408F4C26-4BF7-3E7A-F892-0369B60C2889}" dt="2024-03-13T10:27:57.245" v="5" actId="20577"/>
        <pc:sldMkLst>
          <pc:docMk/>
          <pc:sldMk cId="620169495" sldId="334"/>
        </pc:sldMkLst>
        <pc:spChg chg="mod">
          <ac:chgData name="Langbeen Jodie" userId="S::jodie.langbeen_azdelta.be#ext#@ypermannet.onmicrosoft.com::d9ef7ad5-d0a6-4f96-8ea8-65036ee96901" providerId="AD" clId="Web-{408F4C26-4BF7-3E7A-F892-0369B60C2889}" dt="2024-03-13T10:27:57.245" v="5" actId="20577"/>
          <ac:spMkLst>
            <pc:docMk/>
            <pc:sldMk cId="620169495" sldId="334"/>
            <ac:spMk id="3" creationId="{99D97AA1-CD91-4204-AF56-FEC487FC8F25}"/>
          </ac:spMkLst>
        </pc:spChg>
      </pc:sldChg>
      <pc:sldChg chg="delSp">
        <pc:chgData name="Langbeen Jodie" userId="S::jodie.langbeen_azdelta.be#ext#@ypermannet.onmicrosoft.com::d9ef7ad5-d0a6-4f96-8ea8-65036ee96901" providerId="AD" clId="Web-{408F4C26-4BF7-3E7A-F892-0369B60C2889}" dt="2024-03-13T10:28:13.120" v="6"/>
        <pc:sldMkLst>
          <pc:docMk/>
          <pc:sldMk cId="910007907" sldId="341"/>
        </pc:sldMkLst>
        <pc:spChg chg="del">
          <ac:chgData name="Langbeen Jodie" userId="S::jodie.langbeen_azdelta.be#ext#@ypermannet.onmicrosoft.com::d9ef7ad5-d0a6-4f96-8ea8-65036ee96901" providerId="AD" clId="Web-{408F4C26-4BF7-3E7A-F892-0369B60C2889}" dt="2024-03-13T10:28:13.120" v="6"/>
          <ac:spMkLst>
            <pc:docMk/>
            <pc:sldMk cId="910007907" sldId="341"/>
            <ac:spMk id="2" creationId="{003C1DDD-EC41-4D40-8BC5-CAF61A13AB5A}"/>
          </ac:spMkLst>
        </pc:spChg>
      </pc:sldChg>
      <pc:sldChg chg="modSp">
        <pc:chgData name="Langbeen Jodie" userId="S::jodie.langbeen_azdelta.be#ext#@ypermannet.onmicrosoft.com::d9ef7ad5-d0a6-4f96-8ea8-65036ee96901" providerId="AD" clId="Web-{408F4C26-4BF7-3E7A-F892-0369B60C2889}" dt="2024-03-13T10:28:58.106" v="15" actId="20577"/>
        <pc:sldMkLst>
          <pc:docMk/>
          <pc:sldMk cId="921363333" sldId="343"/>
        </pc:sldMkLst>
        <pc:spChg chg="mod">
          <ac:chgData name="Langbeen Jodie" userId="S::jodie.langbeen_azdelta.be#ext#@ypermannet.onmicrosoft.com::d9ef7ad5-d0a6-4f96-8ea8-65036ee96901" providerId="AD" clId="Web-{408F4C26-4BF7-3E7A-F892-0369B60C2889}" dt="2024-03-13T10:28:58.106" v="15" actId="20577"/>
          <ac:spMkLst>
            <pc:docMk/>
            <pc:sldMk cId="921363333" sldId="343"/>
            <ac:spMk id="2" creationId="{68A0B3EC-F2AD-4BAF-ABCA-F09B0588E51F}"/>
          </ac:spMkLst>
        </pc:spChg>
      </pc:sldChg>
      <pc:sldChg chg="modSp">
        <pc:chgData name="Langbeen Jodie" userId="S::jodie.langbeen_azdelta.be#ext#@ypermannet.onmicrosoft.com::d9ef7ad5-d0a6-4f96-8ea8-65036ee96901" providerId="AD" clId="Web-{408F4C26-4BF7-3E7A-F892-0369B60C2889}" dt="2024-03-13T10:37:38.962" v="154" actId="14100"/>
        <pc:sldMkLst>
          <pc:docMk/>
          <pc:sldMk cId="2774602061" sldId="345"/>
        </pc:sldMkLst>
        <pc:picChg chg="mod">
          <ac:chgData name="Langbeen Jodie" userId="S::jodie.langbeen_azdelta.be#ext#@ypermannet.onmicrosoft.com::d9ef7ad5-d0a6-4f96-8ea8-65036ee96901" providerId="AD" clId="Web-{408F4C26-4BF7-3E7A-F892-0369B60C2889}" dt="2024-03-13T10:37:35.150" v="153" actId="14100"/>
          <ac:picMkLst>
            <pc:docMk/>
            <pc:sldMk cId="2774602061" sldId="345"/>
            <ac:picMk id="2" creationId="{3F262384-A759-5133-B90F-E1B356B99200}"/>
          </ac:picMkLst>
        </pc:picChg>
        <pc:picChg chg="mod ord">
          <ac:chgData name="Langbeen Jodie" userId="S::jodie.langbeen_azdelta.be#ext#@ypermannet.onmicrosoft.com::d9ef7ad5-d0a6-4f96-8ea8-65036ee96901" providerId="AD" clId="Web-{408F4C26-4BF7-3E7A-F892-0369B60C2889}" dt="2024-03-13T10:37:29.743" v="152"/>
          <ac:picMkLst>
            <pc:docMk/>
            <pc:sldMk cId="2774602061" sldId="345"/>
            <ac:picMk id="6" creationId="{1A28BE35-0493-AF6E-8B96-90761E38C8D5}"/>
          </ac:picMkLst>
        </pc:picChg>
        <pc:cxnChg chg="mod">
          <ac:chgData name="Langbeen Jodie" userId="S::jodie.langbeen_azdelta.be#ext#@ypermannet.onmicrosoft.com::d9ef7ad5-d0a6-4f96-8ea8-65036ee96901" providerId="AD" clId="Web-{408F4C26-4BF7-3E7A-F892-0369B60C2889}" dt="2024-03-13T10:37:38.962" v="154" actId="14100"/>
          <ac:cxnSpMkLst>
            <pc:docMk/>
            <pc:sldMk cId="2774602061" sldId="345"/>
            <ac:cxnSpMk id="8" creationId="{CC338DA7-B795-01E5-C9EE-41AA4C76248C}"/>
          </ac:cxnSpMkLst>
        </pc:cxnChg>
      </pc:sldChg>
      <pc:sldChg chg="modSp">
        <pc:chgData name="Langbeen Jodie" userId="S::jodie.langbeen_azdelta.be#ext#@ypermannet.onmicrosoft.com::d9ef7ad5-d0a6-4f96-8ea8-65036ee96901" providerId="AD" clId="Web-{408F4C26-4BF7-3E7A-F892-0369B60C2889}" dt="2024-03-13T10:36:16.976" v="148" actId="20577"/>
        <pc:sldMkLst>
          <pc:docMk/>
          <pc:sldMk cId="3787386414" sldId="349"/>
        </pc:sldMkLst>
        <pc:spChg chg="mod">
          <ac:chgData name="Langbeen Jodie" userId="S::jodie.langbeen_azdelta.be#ext#@ypermannet.onmicrosoft.com::d9ef7ad5-d0a6-4f96-8ea8-65036ee96901" providerId="AD" clId="Web-{408F4C26-4BF7-3E7A-F892-0369B60C2889}" dt="2024-03-13T10:36:16.976" v="148" actId="20577"/>
          <ac:spMkLst>
            <pc:docMk/>
            <pc:sldMk cId="3787386414" sldId="349"/>
            <ac:spMk id="2" creationId="{229EC706-0AB2-4F47-B60F-661870066073}"/>
          </ac:spMkLst>
        </pc:spChg>
        <pc:spChg chg="mod">
          <ac:chgData name="Langbeen Jodie" userId="S::jodie.langbeen_azdelta.be#ext#@ypermannet.onmicrosoft.com::d9ef7ad5-d0a6-4f96-8ea8-65036ee96901" providerId="AD" clId="Web-{408F4C26-4BF7-3E7A-F892-0369B60C2889}" dt="2024-03-13T10:36:01.116" v="143" actId="20577"/>
          <ac:spMkLst>
            <pc:docMk/>
            <pc:sldMk cId="3787386414" sldId="349"/>
            <ac:spMk id="3" creationId="{8BA81F6E-43F4-423E-96B0-955A0D68BA5F}"/>
          </ac:spMkLst>
        </pc:spChg>
      </pc:sldChg>
      <pc:sldChg chg="modSp">
        <pc:chgData name="Langbeen Jodie" userId="S::jodie.langbeen_azdelta.be#ext#@ypermannet.onmicrosoft.com::d9ef7ad5-d0a6-4f96-8ea8-65036ee96901" providerId="AD" clId="Web-{408F4C26-4BF7-3E7A-F892-0369B60C2889}" dt="2024-03-13T10:38:09.385" v="156"/>
        <pc:sldMkLst>
          <pc:docMk/>
          <pc:sldMk cId="2839014839" sldId="352"/>
        </pc:sldMkLst>
        <pc:graphicFrameChg chg="mod modGraphic">
          <ac:chgData name="Langbeen Jodie" userId="S::jodie.langbeen_azdelta.be#ext#@ypermannet.onmicrosoft.com::d9ef7ad5-d0a6-4f96-8ea8-65036ee96901" providerId="AD" clId="Web-{408F4C26-4BF7-3E7A-F892-0369B60C2889}" dt="2024-03-13T10:38:09.385" v="156"/>
          <ac:graphicFrameMkLst>
            <pc:docMk/>
            <pc:sldMk cId="2839014839" sldId="352"/>
            <ac:graphicFrameMk id="6" creationId="{F1E82C67-F20F-0677-0AB7-97F78C55FC14}"/>
          </ac:graphicFrameMkLst>
        </pc:graphicFrameChg>
      </pc:sldChg>
      <pc:sldChg chg="modSp">
        <pc:chgData name="Langbeen Jodie" userId="S::jodie.langbeen_azdelta.be#ext#@ypermannet.onmicrosoft.com::d9ef7ad5-d0a6-4f96-8ea8-65036ee96901" providerId="AD" clId="Web-{408F4C26-4BF7-3E7A-F892-0369B60C2889}" dt="2024-03-13T10:44:17.128" v="466" actId="20577"/>
        <pc:sldMkLst>
          <pc:docMk/>
          <pc:sldMk cId="184264767" sldId="361"/>
        </pc:sldMkLst>
        <pc:spChg chg="mod">
          <ac:chgData name="Langbeen Jodie" userId="S::jodie.langbeen_azdelta.be#ext#@ypermannet.onmicrosoft.com::d9ef7ad5-d0a6-4f96-8ea8-65036ee96901" providerId="AD" clId="Web-{408F4C26-4BF7-3E7A-F892-0369B60C2889}" dt="2024-03-13T10:44:17.128" v="466" actId="20577"/>
          <ac:spMkLst>
            <pc:docMk/>
            <pc:sldMk cId="184264767" sldId="361"/>
            <ac:spMk id="2" creationId="{003C1DDD-EC41-4D40-8BC5-CAF61A13AB5A}"/>
          </ac:spMkLst>
        </pc:spChg>
        <pc:spChg chg="mod">
          <ac:chgData name="Langbeen Jodie" userId="S::jodie.langbeen_azdelta.be#ext#@ypermannet.onmicrosoft.com::d9ef7ad5-d0a6-4f96-8ea8-65036ee96901" providerId="AD" clId="Web-{408F4C26-4BF7-3E7A-F892-0369B60C2889}" dt="2024-03-13T10:41:08.639" v="238" actId="20577"/>
          <ac:spMkLst>
            <pc:docMk/>
            <pc:sldMk cId="184264767" sldId="361"/>
            <ac:spMk id="3" creationId="{F72288C0-90EE-46BB-84E9-2DF579193DF6}"/>
          </ac:spMkLst>
        </pc:spChg>
      </pc:sldChg>
      <pc:sldChg chg="modSp">
        <pc:chgData name="Langbeen Jodie" userId="S::jodie.langbeen_azdelta.be#ext#@ypermannet.onmicrosoft.com::d9ef7ad5-d0a6-4f96-8ea8-65036ee96901" providerId="AD" clId="Web-{408F4C26-4BF7-3E7A-F892-0369B60C2889}" dt="2024-03-13T10:40:39.232" v="235" actId="20577"/>
        <pc:sldMkLst>
          <pc:docMk/>
          <pc:sldMk cId="3264814395" sldId="365"/>
        </pc:sldMkLst>
        <pc:spChg chg="mod">
          <ac:chgData name="Langbeen Jodie" userId="S::jodie.langbeen_azdelta.be#ext#@ypermannet.onmicrosoft.com::d9ef7ad5-d0a6-4f96-8ea8-65036ee96901" providerId="AD" clId="Web-{408F4C26-4BF7-3E7A-F892-0369B60C2889}" dt="2024-03-13T10:40:39.232" v="235" actId="20577"/>
          <ac:spMkLst>
            <pc:docMk/>
            <pc:sldMk cId="3264814395" sldId="365"/>
            <ac:spMk id="2" creationId="{003C1DDD-EC41-4D40-8BC5-CAF61A13AB5A}"/>
          </ac:spMkLst>
        </pc:spChg>
      </pc:sldChg>
    </pc:docChg>
  </pc:docChgLst>
  <pc:docChgLst>
    <pc:chgData name="Vanparys, Pauline" userId="S::pauline.vanparys@yperman.net::e1307836-c7ad-4a8d-b3f7-3ac9d74a7a41" providerId="AD" clId="Web-{DBE1F7F4-1C73-4802-A02F-9EC2517FB960}"/>
    <pc:docChg chg="addSld delSld modSld">
      <pc:chgData name="Vanparys, Pauline" userId="S::pauline.vanparys@yperman.net::e1307836-c7ad-4a8d-b3f7-3ac9d74a7a41" providerId="AD" clId="Web-{DBE1F7F4-1C73-4802-A02F-9EC2517FB960}" dt="2024-03-13T09:51:38.267" v="136" actId="1076"/>
      <pc:docMkLst>
        <pc:docMk/>
      </pc:docMkLst>
      <pc:sldChg chg="addSp delSp modSp">
        <pc:chgData name="Vanparys, Pauline" userId="S::pauline.vanparys@yperman.net::e1307836-c7ad-4a8d-b3f7-3ac9d74a7a41" providerId="AD" clId="Web-{DBE1F7F4-1C73-4802-A02F-9EC2517FB960}" dt="2024-03-13T09:46:50.969" v="76" actId="14100"/>
        <pc:sldMkLst>
          <pc:docMk/>
          <pc:sldMk cId="2774602061" sldId="345"/>
        </pc:sldMkLst>
        <pc:spChg chg="add del mod">
          <ac:chgData name="Vanparys, Pauline" userId="S::pauline.vanparys@yperman.net::e1307836-c7ad-4a8d-b3f7-3ac9d74a7a41" providerId="AD" clId="Web-{DBE1F7F4-1C73-4802-A02F-9EC2517FB960}" dt="2024-03-13T09:45:19.120" v="48"/>
          <ac:spMkLst>
            <pc:docMk/>
            <pc:sldMk cId="2774602061" sldId="345"/>
            <ac:spMk id="4" creationId="{3670E7E5-EA46-F32F-D965-69432A02D65F}"/>
          </ac:spMkLst>
        </pc:spChg>
        <pc:picChg chg="add mod">
          <ac:chgData name="Vanparys, Pauline" userId="S::pauline.vanparys@yperman.net::e1307836-c7ad-4a8d-b3f7-3ac9d74a7a41" providerId="AD" clId="Web-{DBE1F7F4-1C73-4802-A02F-9EC2517FB960}" dt="2024-03-13T09:46:21.358" v="67" actId="1076"/>
          <ac:picMkLst>
            <pc:docMk/>
            <pc:sldMk cId="2774602061" sldId="345"/>
            <ac:picMk id="2" creationId="{3F262384-A759-5133-B90F-E1B356B99200}"/>
          </ac:picMkLst>
        </pc:picChg>
        <pc:picChg chg="add mod modCrop">
          <ac:chgData name="Vanparys, Pauline" userId="S::pauline.vanparys@yperman.net::e1307836-c7ad-4a8d-b3f7-3ac9d74a7a41" providerId="AD" clId="Web-{DBE1F7F4-1C73-4802-A02F-9EC2517FB960}" dt="2024-03-13T09:46:46.125" v="74" actId="1076"/>
          <ac:picMkLst>
            <pc:docMk/>
            <pc:sldMk cId="2774602061" sldId="345"/>
            <ac:picMk id="6" creationId="{1A28BE35-0493-AF6E-8B96-90761E38C8D5}"/>
          </ac:picMkLst>
        </pc:picChg>
        <pc:picChg chg="add mod">
          <ac:chgData name="Vanparys, Pauline" userId="S::pauline.vanparys@yperman.net::e1307836-c7ad-4a8d-b3f7-3ac9d74a7a41" providerId="AD" clId="Web-{DBE1F7F4-1C73-4802-A02F-9EC2517FB960}" dt="2024-03-13T09:46:47.781" v="75" actId="1076"/>
          <ac:picMkLst>
            <pc:docMk/>
            <pc:sldMk cId="2774602061" sldId="345"/>
            <ac:picMk id="7" creationId="{ABD5863F-8FA7-CB02-C04D-818A52FC4ED2}"/>
          </ac:picMkLst>
        </pc:picChg>
        <pc:picChg chg="del">
          <ac:chgData name="Vanparys, Pauline" userId="S::pauline.vanparys@yperman.net::e1307836-c7ad-4a8d-b3f7-3ac9d74a7a41" providerId="AD" clId="Web-{DBE1F7F4-1C73-4802-A02F-9EC2517FB960}" dt="2024-03-13T09:42:12.468" v="13"/>
          <ac:picMkLst>
            <pc:docMk/>
            <pc:sldMk cId="2774602061" sldId="345"/>
            <ac:picMk id="11" creationId="{B94E8106-8253-F8FF-E7DF-4F5423EDB471}"/>
          </ac:picMkLst>
        </pc:picChg>
        <pc:picChg chg="del">
          <ac:chgData name="Vanparys, Pauline" userId="S::pauline.vanparys@yperman.net::e1307836-c7ad-4a8d-b3f7-3ac9d74a7a41" providerId="AD" clId="Web-{DBE1F7F4-1C73-4802-A02F-9EC2517FB960}" dt="2024-03-13T09:45:03.369" v="47"/>
          <ac:picMkLst>
            <pc:docMk/>
            <pc:sldMk cId="2774602061" sldId="345"/>
            <ac:picMk id="13" creationId="{E7460CC8-02A5-CB60-E507-97044D004A6D}"/>
          </ac:picMkLst>
        </pc:picChg>
        <pc:picChg chg="del">
          <ac:chgData name="Vanparys, Pauline" userId="S::pauline.vanparys@yperman.net::e1307836-c7ad-4a8d-b3f7-3ac9d74a7a41" providerId="AD" clId="Web-{DBE1F7F4-1C73-4802-A02F-9EC2517FB960}" dt="2024-03-13T09:45:51.965" v="56"/>
          <ac:picMkLst>
            <pc:docMk/>
            <pc:sldMk cId="2774602061" sldId="345"/>
            <ac:picMk id="14" creationId="{ABD5863F-8FA7-CB02-C04D-818A52FC4ED2}"/>
          </ac:picMkLst>
        </pc:picChg>
        <pc:cxnChg chg="add mod">
          <ac:chgData name="Vanparys, Pauline" userId="S::pauline.vanparys@yperman.net::e1307836-c7ad-4a8d-b3f7-3ac9d74a7a41" providerId="AD" clId="Web-{DBE1F7F4-1C73-4802-A02F-9EC2517FB960}" dt="2024-03-13T09:46:50.969" v="76" actId="14100"/>
          <ac:cxnSpMkLst>
            <pc:docMk/>
            <pc:sldMk cId="2774602061" sldId="345"/>
            <ac:cxnSpMk id="8" creationId="{CC338DA7-B795-01E5-C9EE-41AA4C76248C}"/>
          </ac:cxnSpMkLst>
        </pc:cxnChg>
        <pc:cxnChg chg="del">
          <ac:chgData name="Vanparys, Pauline" userId="S::pauline.vanparys@yperman.net::e1307836-c7ad-4a8d-b3f7-3ac9d74a7a41" providerId="AD" clId="Web-{DBE1F7F4-1C73-4802-A02F-9EC2517FB960}" dt="2024-03-13T09:45:59.825" v="60"/>
          <ac:cxnSpMkLst>
            <pc:docMk/>
            <pc:sldMk cId="2774602061" sldId="345"/>
            <ac:cxnSpMk id="15" creationId="{CC338DA7-B795-01E5-C9EE-41AA4C76248C}"/>
          </ac:cxnSpMkLst>
        </pc:cxnChg>
      </pc:sldChg>
      <pc:sldChg chg="addSp delSp modSp">
        <pc:chgData name="Vanparys, Pauline" userId="S::pauline.vanparys@yperman.net::e1307836-c7ad-4a8d-b3f7-3ac9d74a7a41" providerId="AD" clId="Web-{DBE1F7F4-1C73-4802-A02F-9EC2517FB960}" dt="2024-03-13T09:47:20.533" v="83" actId="1076"/>
        <pc:sldMkLst>
          <pc:docMk/>
          <pc:sldMk cId="2839014839" sldId="352"/>
        </pc:sldMkLst>
        <pc:picChg chg="del">
          <ac:chgData name="Vanparys, Pauline" userId="S::pauline.vanparys@yperman.net::e1307836-c7ad-4a8d-b3f7-3ac9d74a7a41" providerId="AD" clId="Web-{DBE1F7F4-1C73-4802-A02F-9EC2517FB960}" dt="2024-03-13T09:42:20.218" v="14"/>
          <ac:picMkLst>
            <pc:docMk/>
            <pc:sldMk cId="2839014839" sldId="352"/>
            <ac:picMk id="4" creationId="{8BE0AFB2-017F-3DCE-C7AA-9AB3B3BF4326}"/>
          </ac:picMkLst>
        </pc:picChg>
        <pc:picChg chg="add">
          <ac:chgData name="Vanparys, Pauline" userId="S::pauline.vanparys@yperman.net::e1307836-c7ad-4a8d-b3f7-3ac9d74a7a41" providerId="AD" clId="Web-{DBE1F7F4-1C73-4802-A02F-9EC2517FB960}" dt="2024-03-13T09:47:04.391" v="79"/>
          <ac:picMkLst>
            <pc:docMk/>
            <pc:sldMk cId="2839014839" sldId="352"/>
            <ac:picMk id="7" creationId="{911AAD7A-2C2D-B941-E83C-B46CBBD05A1E}"/>
          </ac:picMkLst>
        </pc:picChg>
        <pc:picChg chg="mod">
          <ac:chgData name="Vanparys, Pauline" userId="S::pauline.vanparys@yperman.net::e1307836-c7ad-4a8d-b3f7-3ac9d74a7a41" providerId="AD" clId="Web-{DBE1F7F4-1C73-4802-A02F-9EC2517FB960}" dt="2024-03-13T09:47:20.533" v="83" actId="1076"/>
          <ac:picMkLst>
            <pc:docMk/>
            <pc:sldMk cId="2839014839" sldId="352"/>
            <ac:picMk id="8" creationId="{9E05E085-6A55-AAF0-A3DE-26B37DA4C4FE}"/>
          </ac:picMkLst>
        </pc:picChg>
        <pc:cxnChg chg="del mod">
          <ac:chgData name="Vanparys, Pauline" userId="S::pauline.vanparys@yperman.net::e1307836-c7ad-4a8d-b3f7-3ac9d74a7a41" providerId="AD" clId="Web-{DBE1F7F4-1C73-4802-A02F-9EC2517FB960}" dt="2024-03-13T09:47:08.423" v="80"/>
          <ac:cxnSpMkLst>
            <pc:docMk/>
            <pc:sldMk cId="2839014839" sldId="352"/>
            <ac:cxnSpMk id="5" creationId="{67C8CE1B-D685-CD74-A443-EF7B8AB85B67}"/>
          </ac:cxnSpMkLst>
        </pc:cxnChg>
        <pc:cxnChg chg="add mod">
          <ac:chgData name="Vanparys, Pauline" userId="S::pauline.vanparys@yperman.net::e1307836-c7ad-4a8d-b3f7-3ac9d74a7a41" providerId="AD" clId="Web-{DBE1F7F4-1C73-4802-A02F-9EC2517FB960}" dt="2024-03-13T09:47:15.126" v="82" actId="1076"/>
          <ac:cxnSpMkLst>
            <pc:docMk/>
            <pc:sldMk cId="2839014839" sldId="352"/>
            <ac:cxnSpMk id="9" creationId="{67C8CE1B-D685-CD74-A443-EF7B8AB85B67}"/>
          </ac:cxnSpMkLst>
        </pc:cxnChg>
      </pc:sldChg>
      <pc:sldChg chg="addSp delSp modSp">
        <pc:chgData name="Vanparys, Pauline" userId="S::pauline.vanparys@yperman.net::e1307836-c7ad-4a8d-b3f7-3ac9d74a7a41" providerId="AD" clId="Web-{DBE1F7F4-1C73-4802-A02F-9EC2517FB960}" dt="2024-03-13T09:48:00.739" v="97" actId="14100"/>
        <pc:sldMkLst>
          <pc:docMk/>
          <pc:sldMk cId="3578086593" sldId="356"/>
        </pc:sldMkLst>
        <pc:picChg chg="del">
          <ac:chgData name="Vanparys, Pauline" userId="S::pauline.vanparys@yperman.net::e1307836-c7ad-4a8d-b3f7-3ac9d74a7a41" providerId="AD" clId="Web-{DBE1F7F4-1C73-4802-A02F-9EC2517FB960}" dt="2024-03-13T09:42:26.781" v="16"/>
          <ac:picMkLst>
            <pc:docMk/>
            <pc:sldMk cId="3578086593" sldId="356"/>
            <ac:picMk id="5" creationId="{42287377-5195-722E-278C-1400BF49E679}"/>
          </ac:picMkLst>
        </pc:picChg>
        <pc:picChg chg="add mod">
          <ac:chgData name="Vanparys, Pauline" userId="S::pauline.vanparys@yperman.net::e1307836-c7ad-4a8d-b3f7-3ac9d74a7a41" providerId="AD" clId="Web-{DBE1F7F4-1C73-4802-A02F-9EC2517FB960}" dt="2024-03-13T09:47:42.737" v="91" actId="1076"/>
          <ac:picMkLst>
            <pc:docMk/>
            <pc:sldMk cId="3578086593" sldId="356"/>
            <ac:picMk id="7" creationId="{1AA2D830-563C-DA16-5E98-B68193AF9B8B}"/>
          </ac:picMkLst>
        </pc:picChg>
        <pc:picChg chg="mod">
          <ac:chgData name="Vanparys, Pauline" userId="S::pauline.vanparys@yperman.net::e1307836-c7ad-4a8d-b3f7-3ac9d74a7a41" providerId="AD" clId="Web-{DBE1F7F4-1C73-4802-A02F-9EC2517FB960}" dt="2024-03-13T09:47:41.675" v="90" actId="1076"/>
          <ac:picMkLst>
            <pc:docMk/>
            <pc:sldMk cId="3578086593" sldId="356"/>
            <ac:picMk id="13" creationId="{6F4BE290-EC7E-061A-2CDC-4223020BF964}"/>
          </ac:picMkLst>
        </pc:picChg>
        <pc:cxnChg chg="add del mod">
          <ac:chgData name="Vanparys, Pauline" userId="S::pauline.vanparys@yperman.net::e1307836-c7ad-4a8d-b3f7-3ac9d74a7a41" providerId="AD" clId="Web-{DBE1F7F4-1C73-4802-A02F-9EC2517FB960}" dt="2024-03-13T09:47:45.988" v="93"/>
          <ac:cxnSpMkLst>
            <pc:docMk/>
            <pc:sldMk cId="3578086593" sldId="356"/>
            <ac:cxnSpMk id="2" creationId="{67C8CE1B-D685-CD74-A443-EF7B8AB85B67}"/>
          </ac:cxnSpMkLst>
        </pc:cxnChg>
        <pc:cxnChg chg="del">
          <ac:chgData name="Vanparys, Pauline" userId="S::pauline.vanparys@yperman.net::e1307836-c7ad-4a8d-b3f7-3ac9d74a7a41" providerId="AD" clId="Web-{DBE1F7F4-1C73-4802-A02F-9EC2517FB960}" dt="2024-03-13T09:47:38.409" v="86"/>
          <ac:cxnSpMkLst>
            <pc:docMk/>
            <pc:sldMk cId="3578086593" sldId="356"/>
            <ac:cxnSpMk id="6" creationId="{9F48C31C-86EB-4566-E5EC-1A7CC47D9A87}"/>
          </ac:cxnSpMkLst>
        </pc:cxnChg>
        <pc:cxnChg chg="add mod">
          <ac:chgData name="Vanparys, Pauline" userId="S::pauline.vanparys@yperman.net::e1307836-c7ad-4a8d-b3f7-3ac9d74a7a41" providerId="AD" clId="Web-{DBE1F7F4-1C73-4802-A02F-9EC2517FB960}" dt="2024-03-13T09:48:00.739" v="97" actId="14100"/>
          <ac:cxnSpMkLst>
            <pc:docMk/>
            <pc:sldMk cId="3578086593" sldId="356"/>
            <ac:cxnSpMk id="8" creationId="{67C8CE1B-D685-CD74-A443-EF7B8AB85B67}"/>
          </ac:cxnSpMkLst>
        </pc:cxnChg>
      </pc:sldChg>
      <pc:sldChg chg="addSp delSp modSp">
        <pc:chgData name="Vanparys, Pauline" userId="S::pauline.vanparys@yperman.net::e1307836-c7ad-4a8d-b3f7-3ac9d74a7a41" providerId="AD" clId="Web-{DBE1F7F4-1C73-4802-A02F-9EC2517FB960}" dt="2024-03-13T09:51:38.267" v="136" actId="1076"/>
        <pc:sldMkLst>
          <pc:docMk/>
          <pc:sldMk cId="3188386979" sldId="358"/>
        </pc:sldMkLst>
        <pc:spChg chg="del">
          <ac:chgData name="Vanparys, Pauline" userId="S::pauline.vanparys@yperman.net::e1307836-c7ad-4a8d-b3f7-3ac9d74a7a41" providerId="AD" clId="Web-{DBE1F7F4-1C73-4802-A02F-9EC2517FB960}" dt="2024-03-13T09:48:12.395" v="98"/>
          <ac:spMkLst>
            <pc:docMk/>
            <pc:sldMk cId="3188386979" sldId="358"/>
            <ac:spMk id="2" creationId="{7AE73D8A-6A0E-278B-E7A2-51E5D796DE01}"/>
          </ac:spMkLst>
        </pc:spChg>
        <pc:spChg chg="del">
          <ac:chgData name="Vanparys, Pauline" userId="S::pauline.vanparys@yperman.net::e1307836-c7ad-4a8d-b3f7-3ac9d74a7a41" providerId="AD" clId="Web-{DBE1F7F4-1C73-4802-A02F-9EC2517FB960}" dt="2024-03-13T09:48:14.130" v="99"/>
          <ac:spMkLst>
            <pc:docMk/>
            <pc:sldMk cId="3188386979" sldId="358"/>
            <ac:spMk id="3" creationId="{6290A5DA-5690-5B7F-00D2-C673D567AF5E}"/>
          </ac:spMkLst>
        </pc:spChg>
        <pc:spChg chg="add mod">
          <ac:chgData name="Vanparys, Pauline" userId="S::pauline.vanparys@yperman.net::e1307836-c7ad-4a8d-b3f7-3ac9d74a7a41" providerId="AD" clId="Web-{DBE1F7F4-1C73-4802-A02F-9EC2517FB960}" dt="2024-03-13T09:51:38.267" v="136" actId="1076"/>
          <ac:spMkLst>
            <pc:docMk/>
            <pc:sldMk cId="3188386979" sldId="358"/>
            <ac:spMk id="6" creationId="{3F58C1C0-7373-1D97-5B73-EA98AAE19E1A}"/>
          </ac:spMkLst>
        </pc:spChg>
        <pc:spChg chg="del">
          <ac:chgData name="Vanparys, Pauline" userId="S::pauline.vanparys@yperman.net::e1307836-c7ad-4a8d-b3f7-3ac9d74a7a41" providerId="AD" clId="Web-{DBE1F7F4-1C73-4802-A02F-9EC2517FB960}" dt="2024-03-13T09:48:20.115" v="102"/>
          <ac:spMkLst>
            <pc:docMk/>
            <pc:sldMk cId="3188386979" sldId="358"/>
            <ac:spMk id="8" creationId="{3F58C1C0-7373-1D97-5B73-EA98AAE19E1A}"/>
          </ac:spMkLst>
        </pc:spChg>
        <pc:picChg chg="add mod modCrop">
          <ac:chgData name="Vanparys, Pauline" userId="S::pauline.vanparys@yperman.net::e1307836-c7ad-4a8d-b3f7-3ac9d74a7a41" providerId="AD" clId="Web-{DBE1F7F4-1C73-4802-A02F-9EC2517FB960}" dt="2024-03-13T09:51:23.407" v="133" actId="14100"/>
          <ac:picMkLst>
            <pc:docMk/>
            <pc:sldMk cId="3188386979" sldId="358"/>
            <ac:picMk id="5" creationId="{B7A6724E-7551-361E-EE76-EC4D6E05ECD9}"/>
          </ac:picMkLst>
        </pc:picChg>
        <pc:picChg chg="del">
          <ac:chgData name="Vanparys, Pauline" userId="S::pauline.vanparys@yperman.net::e1307836-c7ad-4a8d-b3f7-3ac9d74a7a41" providerId="AD" clId="Web-{DBE1F7F4-1C73-4802-A02F-9EC2517FB960}" dt="2024-03-13T09:42:21.343" v="15"/>
          <ac:picMkLst>
            <pc:docMk/>
            <pc:sldMk cId="3188386979" sldId="358"/>
            <ac:picMk id="7" creationId="{B30963E6-9640-1F44-5C43-D6B12BFD9516}"/>
          </ac:picMkLst>
        </pc:picChg>
      </pc:sldChg>
      <pc:sldChg chg="addSp delSp modSp del">
        <pc:chgData name="Vanparys, Pauline" userId="S::pauline.vanparys@yperman.net::e1307836-c7ad-4a8d-b3f7-3ac9d74a7a41" providerId="AD" clId="Web-{DBE1F7F4-1C73-4802-A02F-9EC2517FB960}" dt="2024-03-13T09:44:31.570" v="42"/>
        <pc:sldMkLst>
          <pc:docMk/>
          <pc:sldMk cId="2588498042" sldId="366"/>
        </pc:sldMkLst>
        <pc:spChg chg="add del mod">
          <ac:chgData name="Vanparys, Pauline" userId="S::pauline.vanparys@yperman.net::e1307836-c7ad-4a8d-b3f7-3ac9d74a7a41" providerId="AD" clId="Web-{DBE1F7F4-1C73-4802-A02F-9EC2517FB960}" dt="2024-03-13T09:43:39.473" v="30"/>
          <ac:spMkLst>
            <pc:docMk/>
            <pc:sldMk cId="2588498042" sldId="366"/>
            <ac:spMk id="3" creationId="{2B021C63-7416-B4C1-ACC7-B712C5FA243E}"/>
          </ac:spMkLst>
        </pc:spChg>
        <pc:spChg chg="del">
          <ac:chgData name="Vanparys, Pauline" userId="S::pauline.vanparys@yperman.net::e1307836-c7ad-4a8d-b3f7-3ac9d74a7a41" providerId="AD" clId="Web-{DBE1F7F4-1C73-4802-A02F-9EC2517FB960}" dt="2024-03-13T09:42:50.626" v="18"/>
          <ac:spMkLst>
            <pc:docMk/>
            <pc:sldMk cId="2588498042" sldId="366"/>
            <ac:spMk id="5" creationId="{E1A049BA-159A-BBFA-EB2B-6921A1EA0792}"/>
          </ac:spMkLst>
        </pc:spChg>
        <pc:spChg chg="del">
          <ac:chgData name="Vanparys, Pauline" userId="S::pauline.vanparys@yperman.net::e1307836-c7ad-4a8d-b3f7-3ac9d74a7a41" providerId="AD" clId="Web-{DBE1F7F4-1C73-4802-A02F-9EC2517FB960}" dt="2024-03-13T09:43:12.643" v="24"/>
          <ac:spMkLst>
            <pc:docMk/>
            <pc:sldMk cId="2588498042" sldId="366"/>
            <ac:spMk id="7" creationId="{1A11CBBE-5C1D-8C23-B05E-5C63F4D532CE}"/>
          </ac:spMkLst>
        </pc:spChg>
        <pc:spChg chg="del">
          <ac:chgData name="Vanparys, Pauline" userId="S::pauline.vanparys@yperman.net::e1307836-c7ad-4a8d-b3f7-3ac9d74a7a41" providerId="AD" clId="Web-{DBE1F7F4-1C73-4802-A02F-9EC2517FB960}" dt="2024-03-13T09:43:52.192" v="34"/>
          <ac:spMkLst>
            <pc:docMk/>
            <pc:sldMk cId="2588498042" sldId="366"/>
            <ac:spMk id="9" creationId="{CFF2F15F-B49D-01C5-92C8-91118CC1C102}"/>
          </ac:spMkLst>
        </pc:spChg>
        <pc:picChg chg="del mod">
          <ac:chgData name="Vanparys, Pauline" userId="S::pauline.vanparys@yperman.net::e1307836-c7ad-4a8d-b3f7-3ac9d74a7a41" providerId="AD" clId="Web-{DBE1F7F4-1C73-4802-A02F-9EC2517FB960}" dt="2024-03-13T09:42:04.749" v="12"/>
          <ac:picMkLst>
            <pc:docMk/>
            <pc:sldMk cId="2588498042" sldId="366"/>
            <ac:picMk id="4" creationId="{62D98F0B-A471-F860-43A0-97072FD604E5}"/>
          </ac:picMkLst>
        </pc:picChg>
        <pc:picChg chg="del">
          <ac:chgData name="Vanparys, Pauline" userId="S::pauline.vanparys@yperman.net::e1307836-c7ad-4a8d-b3f7-3ac9d74a7a41" providerId="AD" clId="Web-{DBE1F7F4-1C73-4802-A02F-9EC2517FB960}" dt="2024-03-13T09:43:03.002" v="21"/>
          <ac:picMkLst>
            <pc:docMk/>
            <pc:sldMk cId="2588498042" sldId="366"/>
            <ac:picMk id="6" creationId="{6B8BCDBF-5921-6F37-37AD-A5EDA9283969}"/>
          </ac:picMkLst>
        </pc:picChg>
        <pc:picChg chg="del">
          <ac:chgData name="Vanparys, Pauline" userId="S::pauline.vanparys@yperman.net::e1307836-c7ad-4a8d-b3f7-3ac9d74a7a41" providerId="AD" clId="Web-{DBE1F7F4-1C73-4802-A02F-9EC2517FB960}" dt="2024-03-13T09:43:21.941" v="27"/>
          <ac:picMkLst>
            <pc:docMk/>
            <pc:sldMk cId="2588498042" sldId="366"/>
            <ac:picMk id="8" creationId="{EE56E9A5-49E1-215E-1771-0F6BC0A47F8F}"/>
          </ac:picMkLst>
        </pc:picChg>
        <pc:picChg chg="del">
          <ac:chgData name="Vanparys, Pauline" userId="S::pauline.vanparys@yperman.net::e1307836-c7ad-4a8d-b3f7-3ac9d74a7a41" providerId="AD" clId="Web-{DBE1F7F4-1C73-4802-A02F-9EC2517FB960}" dt="2024-03-13T09:43:42.786" v="31"/>
          <ac:picMkLst>
            <pc:docMk/>
            <pc:sldMk cId="2588498042" sldId="366"/>
            <ac:picMk id="10" creationId="{4A2204DF-244F-67D9-1915-F0F20A2BC07A}"/>
          </ac:picMkLst>
        </pc:picChg>
      </pc:sldChg>
      <pc:sldChg chg="addSp delSp modSp">
        <pc:chgData name="Vanparys, Pauline" userId="S::pauline.vanparys@yperman.net::e1307836-c7ad-4a8d-b3f7-3ac9d74a7a41" providerId="AD" clId="Web-{DBE1F7F4-1C73-4802-A02F-9EC2517FB960}" dt="2024-03-13T09:44:18.678" v="41" actId="1076"/>
        <pc:sldMkLst>
          <pc:docMk/>
          <pc:sldMk cId="639989235" sldId="367"/>
        </pc:sldMkLst>
        <pc:spChg chg="del">
          <ac:chgData name="Vanparys, Pauline" userId="S::pauline.vanparys@yperman.net::e1307836-c7ad-4a8d-b3f7-3ac9d74a7a41" providerId="AD" clId="Web-{DBE1F7F4-1C73-4802-A02F-9EC2517FB960}" dt="2024-03-13T09:40:36.493" v="0"/>
          <ac:spMkLst>
            <pc:docMk/>
            <pc:sldMk cId="639989235" sldId="367"/>
            <ac:spMk id="2" creationId="{F4646131-80FA-6FCA-485D-BB5A8169A4BA}"/>
          </ac:spMkLst>
        </pc:spChg>
        <pc:spChg chg="del">
          <ac:chgData name="Vanparys, Pauline" userId="S::pauline.vanparys@yperman.net::e1307836-c7ad-4a8d-b3f7-3ac9d74a7a41" providerId="AD" clId="Web-{DBE1F7F4-1C73-4802-A02F-9EC2517FB960}" dt="2024-03-13T09:41:45.247" v="7"/>
          <ac:spMkLst>
            <pc:docMk/>
            <pc:sldMk cId="639989235" sldId="367"/>
            <ac:spMk id="3" creationId="{6FCB5138-29D2-0227-B0DE-C320212F2AC8}"/>
          </ac:spMkLst>
        </pc:spChg>
        <pc:spChg chg="add del mod">
          <ac:chgData name="Vanparys, Pauline" userId="S::pauline.vanparys@yperman.net::e1307836-c7ad-4a8d-b3f7-3ac9d74a7a41" providerId="AD" clId="Web-{DBE1F7F4-1C73-4802-A02F-9EC2517FB960}" dt="2024-03-13T09:41:30.090" v="2"/>
          <ac:spMkLst>
            <pc:docMk/>
            <pc:sldMk cId="639989235" sldId="367"/>
            <ac:spMk id="6" creationId="{7D787877-A48B-F695-BC70-50046C3010F2}"/>
          </ac:spMkLst>
        </pc:spChg>
        <pc:spChg chg="add mod">
          <ac:chgData name="Vanparys, Pauline" userId="S::pauline.vanparys@yperman.net::e1307836-c7ad-4a8d-b3f7-3ac9d74a7a41" providerId="AD" clId="Web-{DBE1F7F4-1C73-4802-A02F-9EC2517FB960}" dt="2024-03-13T09:42:58.252" v="20" actId="1076"/>
          <ac:spMkLst>
            <pc:docMk/>
            <pc:sldMk cId="639989235" sldId="367"/>
            <ac:spMk id="8" creationId="{E1A049BA-159A-BBFA-EB2B-6921A1EA0792}"/>
          </ac:spMkLst>
        </pc:spChg>
        <pc:spChg chg="add mod">
          <ac:chgData name="Vanparys, Pauline" userId="S::pauline.vanparys@yperman.net::e1307836-c7ad-4a8d-b3f7-3ac9d74a7a41" providerId="AD" clId="Web-{DBE1F7F4-1C73-4802-A02F-9EC2517FB960}" dt="2024-03-13T09:43:19.081" v="26" actId="1076"/>
          <ac:spMkLst>
            <pc:docMk/>
            <pc:sldMk cId="639989235" sldId="367"/>
            <ac:spMk id="10" creationId="{1A11CBBE-5C1D-8C23-B05E-5C63F4D532CE}"/>
          </ac:spMkLst>
        </pc:spChg>
        <pc:spChg chg="add mod">
          <ac:chgData name="Vanparys, Pauline" userId="S::pauline.vanparys@yperman.net::e1307836-c7ad-4a8d-b3f7-3ac9d74a7a41" providerId="AD" clId="Web-{DBE1F7F4-1C73-4802-A02F-9EC2517FB960}" dt="2024-03-13T09:44:18.678" v="41" actId="1076"/>
          <ac:spMkLst>
            <pc:docMk/>
            <pc:sldMk cId="639989235" sldId="367"/>
            <ac:spMk id="13" creationId="{CFF2F15F-B49D-01C5-92C8-91118CC1C102}"/>
          </ac:spMkLst>
        </pc:spChg>
        <pc:picChg chg="add del mod ord">
          <ac:chgData name="Vanparys, Pauline" userId="S::pauline.vanparys@yperman.net::e1307836-c7ad-4a8d-b3f7-3ac9d74a7a41" providerId="AD" clId="Web-{DBE1F7F4-1C73-4802-A02F-9EC2517FB960}" dt="2024-03-13T09:40:38.493" v="1"/>
          <ac:picMkLst>
            <pc:docMk/>
            <pc:sldMk cId="639989235" sldId="367"/>
            <ac:picMk id="4" creationId="{C1DCFFAB-02A7-5BDB-04E1-9BE772D2EFAD}"/>
          </ac:picMkLst>
        </pc:picChg>
        <pc:picChg chg="add mod ord">
          <ac:chgData name="Vanparys, Pauline" userId="S::pauline.vanparys@yperman.net::e1307836-c7ad-4a8d-b3f7-3ac9d74a7a41" providerId="AD" clId="Web-{DBE1F7F4-1C73-4802-A02F-9EC2517FB960}" dt="2024-03-13T09:44:16.381" v="40" actId="1076"/>
          <ac:picMkLst>
            <pc:docMk/>
            <pc:sldMk cId="639989235" sldId="367"/>
            <ac:picMk id="7" creationId="{B25C3999-469F-1960-6FAE-26049B1EC22E}"/>
          </ac:picMkLst>
        </pc:picChg>
        <pc:picChg chg="add mod">
          <ac:chgData name="Vanparys, Pauline" userId="S::pauline.vanparys@yperman.net::e1307836-c7ad-4a8d-b3f7-3ac9d74a7a41" providerId="AD" clId="Web-{DBE1F7F4-1C73-4802-A02F-9EC2517FB960}" dt="2024-03-13T09:43:08.565" v="23" actId="1076"/>
          <ac:picMkLst>
            <pc:docMk/>
            <pc:sldMk cId="639989235" sldId="367"/>
            <ac:picMk id="9" creationId="{6B8BCDBF-5921-6F37-37AD-A5EDA9283969}"/>
          </ac:picMkLst>
        </pc:picChg>
        <pc:picChg chg="add mod">
          <ac:chgData name="Vanparys, Pauline" userId="S::pauline.vanparys@yperman.net::e1307836-c7ad-4a8d-b3f7-3ac9d74a7a41" providerId="AD" clId="Web-{DBE1F7F4-1C73-4802-A02F-9EC2517FB960}" dt="2024-03-13T09:43:27.441" v="29" actId="1076"/>
          <ac:picMkLst>
            <pc:docMk/>
            <pc:sldMk cId="639989235" sldId="367"/>
            <ac:picMk id="11" creationId="{EE56E9A5-49E1-215E-1771-0F6BC0A47F8F}"/>
          </ac:picMkLst>
        </pc:picChg>
        <pc:picChg chg="add mod">
          <ac:chgData name="Vanparys, Pauline" userId="S::pauline.vanparys@yperman.net::e1307836-c7ad-4a8d-b3f7-3ac9d74a7a41" providerId="AD" clId="Web-{DBE1F7F4-1C73-4802-A02F-9EC2517FB960}" dt="2024-03-13T09:43:49.005" v="33" actId="1076"/>
          <ac:picMkLst>
            <pc:docMk/>
            <pc:sldMk cId="639989235" sldId="367"/>
            <ac:picMk id="12" creationId="{4A2204DF-244F-67D9-1915-F0F20A2BC07A}"/>
          </ac:picMkLst>
        </pc:picChg>
      </pc:sldChg>
      <pc:sldChg chg="new del">
        <pc:chgData name="Vanparys, Pauline" userId="S::pauline.vanparys@yperman.net::e1307836-c7ad-4a8d-b3f7-3ac9d74a7a41" providerId="AD" clId="Web-{DBE1F7F4-1C73-4802-A02F-9EC2517FB960}" dt="2024-03-13T09:44:34.086" v="43"/>
        <pc:sldMkLst>
          <pc:docMk/>
          <pc:sldMk cId="535317417" sldId="368"/>
        </pc:sldMkLst>
      </pc:sldChg>
    </pc:docChg>
  </pc:docChgLst>
  <pc:docChgLst>
    <pc:chgData name="Desmyttere, Evy" userId="S::evy.desmyttere@yperman.net::2f070e62-ccc2-45c9-8292-b8d9913dd320" providerId="AD" clId="Web-{B79AD45B-D0C1-A09D-DA26-F2BCEF211D77}"/>
    <pc:docChg chg="modSld">
      <pc:chgData name="Desmyttere, Evy" userId="S::evy.desmyttere@yperman.net::2f070e62-ccc2-45c9-8292-b8d9913dd320" providerId="AD" clId="Web-{B79AD45B-D0C1-A09D-DA26-F2BCEF211D77}" dt="2024-03-07T09:59:07.308" v="32" actId="20577"/>
      <pc:docMkLst>
        <pc:docMk/>
      </pc:docMkLst>
      <pc:sldChg chg="modSp">
        <pc:chgData name="Desmyttere, Evy" userId="S::evy.desmyttere@yperman.net::2f070e62-ccc2-45c9-8292-b8d9913dd320" providerId="AD" clId="Web-{B79AD45B-D0C1-A09D-DA26-F2BCEF211D77}" dt="2024-03-07T09:58:09.491" v="19" actId="20577"/>
        <pc:sldMkLst>
          <pc:docMk/>
          <pc:sldMk cId="1462978976" sldId="342"/>
        </pc:sldMkLst>
        <pc:spChg chg="mod">
          <ac:chgData name="Desmyttere, Evy" userId="S::evy.desmyttere@yperman.net::2f070e62-ccc2-45c9-8292-b8d9913dd320" providerId="AD" clId="Web-{B79AD45B-D0C1-A09D-DA26-F2BCEF211D77}" dt="2024-03-07T09:58:09.491" v="19" actId="20577"/>
          <ac:spMkLst>
            <pc:docMk/>
            <pc:sldMk cId="1462978976" sldId="342"/>
            <ac:spMk id="3" creationId="{901CC6A3-3A56-4EBA-B368-854E18952194}"/>
          </ac:spMkLst>
        </pc:spChg>
      </pc:sldChg>
      <pc:sldChg chg="modSp">
        <pc:chgData name="Desmyttere, Evy" userId="S::evy.desmyttere@yperman.net::2f070e62-ccc2-45c9-8292-b8d9913dd320" providerId="AD" clId="Web-{B79AD45B-D0C1-A09D-DA26-F2BCEF211D77}" dt="2024-03-07T09:58:24.445" v="21" actId="20577"/>
        <pc:sldMkLst>
          <pc:docMk/>
          <pc:sldMk cId="921363333" sldId="343"/>
        </pc:sldMkLst>
        <pc:spChg chg="mod">
          <ac:chgData name="Desmyttere, Evy" userId="S::evy.desmyttere@yperman.net::2f070e62-ccc2-45c9-8292-b8d9913dd320" providerId="AD" clId="Web-{B79AD45B-D0C1-A09D-DA26-F2BCEF211D77}" dt="2024-03-07T09:58:24.445" v="21" actId="20577"/>
          <ac:spMkLst>
            <pc:docMk/>
            <pc:sldMk cId="921363333" sldId="343"/>
            <ac:spMk id="2" creationId="{68A0B3EC-F2AD-4BAF-ABCA-F09B0588E51F}"/>
          </ac:spMkLst>
        </pc:spChg>
        <pc:spChg chg="mod">
          <ac:chgData name="Desmyttere, Evy" userId="S::evy.desmyttere@yperman.net::2f070e62-ccc2-45c9-8292-b8d9913dd320" providerId="AD" clId="Web-{B79AD45B-D0C1-A09D-DA26-F2BCEF211D77}" dt="2024-03-07T09:58:19.117" v="20" actId="20577"/>
          <ac:spMkLst>
            <pc:docMk/>
            <pc:sldMk cId="921363333" sldId="343"/>
            <ac:spMk id="3" creationId="{54616450-2DAC-41B5-A9A7-B3BC3DE958E0}"/>
          </ac:spMkLst>
        </pc:spChg>
      </pc:sldChg>
      <pc:sldChg chg="modSp">
        <pc:chgData name="Desmyttere, Evy" userId="S::evy.desmyttere@yperman.net::2f070e62-ccc2-45c9-8292-b8d9913dd320" providerId="AD" clId="Web-{B79AD45B-D0C1-A09D-DA26-F2BCEF211D77}" dt="2024-03-07T09:58:40.212" v="23" actId="20577"/>
        <pc:sldMkLst>
          <pc:docMk/>
          <pc:sldMk cId="2774602061" sldId="345"/>
        </pc:sldMkLst>
        <pc:spChg chg="mod">
          <ac:chgData name="Desmyttere, Evy" userId="S::evy.desmyttere@yperman.net::2f070e62-ccc2-45c9-8292-b8d9913dd320" providerId="AD" clId="Web-{B79AD45B-D0C1-A09D-DA26-F2BCEF211D77}" dt="2024-03-07T09:58:40.212" v="23" actId="20577"/>
          <ac:spMkLst>
            <pc:docMk/>
            <pc:sldMk cId="2774602061" sldId="345"/>
            <ac:spMk id="3" creationId="{96B59D2B-EC5A-4C69-A50A-4B8EF1D17929}"/>
          </ac:spMkLst>
        </pc:spChg>
      </pc:sldChg>
      <pc:sldChg chg="modSp">
        <pc:chgData name="Desmyttere, Evy" userId="S::evy.desmyttere@yperman.net::2f070e62-ccc2-45c9-8292-b8d9913dd320" providerId="AD" clId="Web-{B79AD45B-D0C1-A09D-DA26-F2BCEF211D77}" dt="2024-03-07T09:58:34.024" v="22" actId="20577"/>
        <pc:sldMkLst>
          <pc:docMk/>
          <pc:sldMk cId="1511457289" sldId="346"/>
        </pc:sldMkLst>
        <pc:spChg chg="mod">
          <ac:chgData name="Desmyttere, Evy" userId="S::evy.desmyttere@yperman.net::2f070e62-ccc2-45c9-8292-b8d9913dd320" providerId="AD" clId="Web-{B79AD45B-D0C1-A09D-DA26-F2BCEF211D77}" dt="2024-03-07T09:58:34.024" v="22" actId="20577"/>
          <ac:spMkLst>
            <pc:docMk/>
            <pc:sldMk cId="1511457289" sldId="346"/>
            <ac:spMk id="3" creationId="{490E51E3-6BD4-430E-B355-06E5430B83BC}"/>
          </ac:spMkLst>
        </pc:spChg>
      </pc:sldChg>
      <pc:sldChg chg="delSp modSp">
        <pc:chgData name="Desmyttere, Evy" userId="S::evy.desmyttere@yperman.net::2f070e62-ccc2-45c9-8292-b8d9913dd320" providerId="AD" clId="Web-{B79AD45B-D0C1-A09D-DA26-F2BCEF211D77}" dt="2024-03-07T09:57:36.457" v="18"/>
        <pc:sldMkLst>
          <pc:docMk/>
          <pc:sldMk cId="2976484743" sldId="348"/>
        </pc:sldMkLst>
        <pc:spChg chg="del">
          <ac:chgData name="Desmyttere, Evy" userId="S::evy.desmyttere@yperman.net::2f070e62-ccc2-45c9-8292-b8d9913dd320" providerId="AD" clId="Web-{B79AD45B-D0C1-A09D-DA26-F2BCEF211D77}" dt="2024-03-07T09:56:40.578" v="1"/>
          <ac:spMkLst>
            <pc:docMk/>
            <pc:sldMk cId="2976484743" sldId="348"/>
            <ac:spMk id="2" creationId="{4E06F554-82EF-4EBB-9EC9-08EB29487DB4}"/>
          </ac:spMkLst>
        </pc:spChg>
        <pc:spChg chg="del">
          <ac:chgData name="Desmyttere, Evy" userId="S::evy.desmyttere@yperman.net::2f070e62-ccc2-45c9-8292-b8d9913dd320" providerId="AD" clId="Web-{B79AD45B-D0C1-A09D-DA26-F2BCEF211D77}" dt="2024-03-07T09:56:34.922" v="0"/>
          <ac:spMkLst>
            <pc:docMk/>
            <pc:sldMk cId="2976484743" sldId="348"/>
            <ac:spMk id="3" creationId="{515A4D1B-EC9C-453B-83EE-20923131CBF7}"/>
          </ac:spMkLst>
        </pc:spChg>
        <pc:spChg chg="mod">
          <ac:chgData name="Desmyttere, Evy" userId="S::evy.desmyttere@yperman.net::2f070e62-ccc2-45c9-8292-b8d9913dd320" providerId="AD" clId="Web-{B79AD45B-D0C1-A09D-DA26-F2BCEF211D77}" dt="2024-03-07T09:57:30.707" v="16" actId="14100"/>
          <ac:spMkLst>
            <pc:docMk/>
            <pc:sldMk cId="2976484743" sldId="348"/>
            <ac:spMk id="5" creationId="{C4A54D2A-2480-4041-A3C3-01744F687227}"/>
          </ac:spMkLst>
        </pc:spChg>
        <pc:graphicFrameChg chg="mod modGraphic">
          <ac:chgData name="Desmyttere, Evy" userId="S::evy.desmyttere@yperman.net::2f070e62-ccc2-45c9-8292-b8d9913dd320" providerId="AD" clId="Web-{B79AD45B-D0C1-A09D-DA26-F2BCEF211D77}" dt="2024-03-07T09:57:36.457" v="18"/>
          <ac:graphicFrameMkLst>
            <pc:docMk/>
            <pc:sldMk cId="2976484743" sldId="348"/>
            <ac:graphicFrameMk id="4" creationId="{39EEB4E2-E743-47CA-8251-E40BDFE52915}"/>
          </ac:graphicFrameMkLst>
        </pc:graphicFrameChg>
      </pc:sldChg>
      <pc:sldChg chg="modSp">
        <pc:chgData name="Desmyttere, Evy" userId="S::evy.desmyttere@yperman.net::2f070e62-ccc2-45c9-8292-b8d9913dd320" providerId="AD" clId="Web-{B79AD45B-D0C1-A09D-DA26-F2BCEF211D77}" dt="2024-03-07T09:58:44.759" v="24" actId="20577"/>
        <pc:sldMkLst>
          <pc:docMk/>
          <pc:sldMk cId="3787386414" sldId="349"/>
        </pc:sldMkLst>
        <pc:spChg chg="mod">
          <ac:chgData name="Desmyttere, Evy" userId="S::evy.desmyttere@yperman.net::2f070e62-ccc2-45c9-8292-b8d9913dd320" providerId="AD" clId="Web-{B79AD45B-D0C1-A09D-DA26-F2BCEF211D77}" dt="2024-03-07T09:58:44.759" v="24" actId="20577"/>
          <ac:spMkLst>
            <pc:docMk/>
            <pc:sldMk cId="3787386414" sldId="349"/>
            <ac:spMk id="3" creationId="{8BA81F6E-43F4-423E-96B0-955A0D68BA5F}"/>
          </ac:spMkLst>
        </pc:spChg>
      </pc:sldChg>
      <pc:sldChg chg="modSp">
        <pc:chgData name="Desmyttere, Evy" userId="S::evy.desmyttere@yperman.net::2f070e62-ccc2-45c9-8292-b8d9913dd320" providerId="AD" clId="Web-{B79AD45B-D0C1-A09D-DA26-F2BCEF211D77}" dt="2024-03-07T09:58:51.322" v="25" actId="20577"/>
        <pc:sldMkLst>
          <pc:docMk/>
          <pc:sldMk cId="3384664197" sldId="350"/>
        </pc:sldMkLst>
        <pc:spChg chg="mod">
          <ac:chgData name="Desmyttere, Evy" userId="S::evy.desmyttere@yperman.net::2f070e62-ccc2-45c9-8292-b8d9913dd320" providerId="AD" clId="Web-{B79AD45B-D0C1-A09D-DA26-F2BCEF211D77}" dt="2024-03-07T09:58:51.322" v="25" actId="20577"/>
          <ac:spMkLst>
            <pc:docMk/>
            <pc:sldMk cId="3384664197" sldId="350"/>
            <ac:spMk id="3" creationId="{839AE2AE-356E-48E2-8312-3CAB88B254C3}"/>
          </ac:spMkLst>
        </pc:spChg>
      </pc:sldChg>
      <pc:sldChg chg="modSp">
        <pc:chgData name="Desmyttere, Evy" userId="S::evy.desmyttere@yperman.net::2f070e62-ccc2-45c9-8292-b8d9913dd320" providerId="AD" clId="Web-{B79AD45B-D0C1-A09D-DA26-F2BCEF211D77}" dt="2024-03-07T09:59:01.870" v="30" actId="20577"/>
        <pc:sldMkLst>
          <pc:docMk/>
          <pc:sldMk cId="2472359010" sldId="351"/>
        </pc:sldMkLst>
        <pc:spChg chg="mod">
          <ac:chgData name="Desmyttere, Evy" userId="S::evy.desmyttere@yperman.net::2f070e62-ccc2-45c9-8292-b8d9913dd320" providerId="AD" clId="Web-{B79AD45B-D0C1-A09D-DA26-F2BCEF211D77}" dt="2024-03-07T09:59:01.870" v="30" actId="20577"/>
          <ac:spMkLst>
            <pc:docMk/>
            <pc:sldMk cId="2472359010" sldId="351"/>
            <ac:spMk id="3" creationId="{E7D41E79-FB4C-4511-BE07-76651E6C2023}"/>
          </ac:spMkLst>
        </pc:spChg>
      </pc:sldChg>
      <pc:sldChg chg="modSp">
        <pc:chgData name="Desmyttere, Evy" userId="S::evy.desmyttere@yperman.net::2f070e62-ccc2-45c9-8292-b8d9913dd320" providerId="AD" clId="Web-{B79AD45B-D0C1-A09D-DA26-F2BCEF211D77}" dt="2024-03-07T09:58:56.385" v="27" actId="20577"/>
        <pc:sldMkLst>
          <pc:docMk/>
          <pc:sldMk cId="2839014839" sldId="352"/>
        </pc:sldMkLst>
        <pc:spChg chg="mod">
          <ac:chgData name="Desmyttere, Evy" userId="S::evy.desmyttere@yperman.net::2f070e62-ccc2-45c9-8292-b8d9913dd320" providerId="AD" clId="Web-{B79AD45B-D0C1-A09D-DA26-F2BCEF211D77}" dt="2024-03-07T09:58:56.385" v="27" actId="20577"/>
          <ac:spMkLst>
            <pc:docMk/>
            <pc:sldMk cId="2839014839" sldId="352"/>
            <ac:spMk id="3" creationId="{379BAE2B-218B-479A-B4B3-47ADCC86EF19}"/>
          </ac:spMkLst>
        </pc:spChg>
      </pc:sldChg>
      <pc:sldChg chg="modSp">
        <pc:chgData name="Desmyttere, Evy" userId="S::evy.desmyttere@yperman.net::2f070e62-ccc2-45c9-8292-b8d9913dd320" providerId="AD" clId="Web-{B79AD45B-D0C1-A09D-DA26-F2BCEF211D77}" dt="2024-03-07T09:59:07.308" v="32" actId="20577"/>
        <pc:sldMkLst>
          <pc:docMk/>
          <pc:sldMk cId="1461650038" sldId="353"/>
        </pc:sldMkLst>
        <pc:spChg chg="mod">
          <ac:chgData name="Desmyttere, Evy" userId="S::evy.desmyttere@yperman.net::2f070e62-ccc2-45c9-8292-b8d9913dd320" providerId="AD" clId="Web-{B79AD45B-D0C1-A09D-DA26-F2BCEF211D77}" dt="2024-03-07T09:59:07.308" v="32" actId="20577"/>
          <ac:spMkLst>
            <pc:docMk/>
            <pc:sldMk cId="1461650038" sldId="353"/>
            <ac:spMk id="3" creationId="{BCC94682-ADD0-4C4E-8157-4C3E570933FC}"/>
          </ac:spMkLst>
        </pc:spChg>
      </pc:sldChg>
    </pc:docChg>
  </pc:docChgLst>
  <pc:docChgLst>
    <pc:chgData name="Delaere Evelien" userId="S::evelien.delaere_sintandriestielt.be#ext#@ypermannet.onmicrosoft.com::297eaddc-1b81-4fa9-be73-fc0dc312e2ed" providerId="AD" clId="Web-{575B6B8F-4CAC-1DF0-89FD-7AE2DD51F297}"/>
    <pc:docChg chg="delSld">
      <pc:chgData name="Delaere Evelien" userId="S::evelien.delaere_sintandriestielt.be#ext#@ypermannet.onmicrosoft.com::297eaddc-1b81-4fa9-be73-fc0dc312e2ed" providerId="AD" clId="Web-{575B6B8F-4CAC-1DF0-89FD-7AE2DD51F297}" dt="2024-03-27T12:12:56.275" v="0"/>
      <pc:docMkLst>
        <pc:docMk/>
      </pc:docMkLst>
      <pc:sldChg chg="del">
        <pc:chgData name="Delaere Evelien" userId="S::evelien.delaere_sintandriestielt.be#ext#@ypermannet.onmicrosoft.com::297eaddc-1b81-4fa9-be73-fc0dc312e2ed" providerId="AD" clId="Web-{575B6B8F-4CAC-1DF0-89FD-7AE2DD51F297}" dt="2024-03-27T12:12:56.275" v="0"/>
        <pc:sldMkLst>
          <pc:docMk/>
          <pc:sldMk cId="3330913387" sldId="368"/>
        </pc:sldMkLst>
      </pc:sldChg>
    </pc:docChg>
  </pc:docChgLst>
  <pc:docChgLst>
    <pc:chgData name="De Jongh Elien" userId="S::elien.dejongh_azdelta.be#ext#@ypermannet.onmicrosoft.com::8b531dd8-0f3e-4848-ba55-0ac96b329517" providerId="AD" clId="Web-{5FA67A52-0ECA-05FA-3E78-87570B1B38B2}"/>
    <pc:docChg chg="modSld">
      <pc:chgData name="De Jongh Elien" userId="S::elien.dejongh_azdelta.be#ext#@ypermannet.onmicrosoft.com::8b531dd8-0f3e-4848-ba55-0ac96b329517" providerId="AD" clId="Web-{5FA67A52-0ECA-05FA-3E78-87570B1B38B2}" dt="2024-03-21T09:39:17.917" v="10" actId="20577"/>
      <pc:docMkLst>
        <pc:docMk/>
      </pc:docMkLst>
      <pc:sldChg chg="modSp">
        <pc:chgData name="De Jongh Elien" userId="S::elien.dejongh_azdelta.be#ext#@ypermannet.onmicrosoft.com::8b531dd8-0f3e-4848-ba55-0ac96b329517" providerId="AD" clId="Web-{5FA67A52-0ECA-05FA-3E78-87570B1B38B2}" dt="2024-03-21T09:39:17.917" v="10" actId="20577"/>
        <pc:sldMkLst>
          <pc:docMk/>
          <pc:sldMk cId="3264814395" sldId="365"/>
        </pc:sldMkLst>
        <pc:spChg chg="mod">
          <ac:chgData name="De Jongh Elien" userId="S::elien.dejongh_azdelta.be#ext#@ypermannet.onmicrosoft.com::8b531dd8-0f3e-4848-ba55-0ac96b329517" providerId="AD" clId="Web-{5FA67A52-0ECA-05FA-3E78-87570B1B38B2}" dt="2024-03-21T09:39:17.917" v="10" actId="20577"/>
          <ac:spMkLst>
            <pc:docMk/>
            <pc:sldMk cId="3264814395" sldId="365"/>
            <ac:spMk id="2" creationId="{003C1DDD-EC41-4D40-8BC5-CAF61A13AB5A}"/>
          </ac:spMkLst>
        </pc:spChg>
      </pc:sldChg>
    </pc:docChg>
  </pc:docChgLst>
  <pc:docChgLst>
    <pc:chgData name="DHondt, Naomi" userId="S::naomi.dhondt@yperman.net::73d83923-3d88-4f2e-809d-d1d2abfa033b" providerId="AD" clId="Web-{8E41F09A-271B-4FE4-9452-D679C24F600B}"/>
    <pc:docChg chg="addSld modSld">
      <pc:chgData name="DHondt, Naomi" userId="S::naomi.dhondt@yperman.net::73d83923-3d88-4f2e-809d-d1d2abfa033b" providerId="AD" clId="Web-{8E41F09A-271B-4FE4-9452-D679C24F600B}" dt="2024-03-21T09:02:35.665" v="149" actId="20577"/>
      <pc:docMkLst>
        <pc:docMk/>
      </pc:docMkLst>
      <pc:sldChg chg="addSp delSp modSp add replId">
        <pc:chgData name="DHondt, Naomi" userId="S::naomi.dhondt@yperman.net::73d83923-3d88-4f2e-809d-d1d2abfa033b" providerId="AD" clId="Web-{8E41F09A-271B-4FE4-9452-D679C24F600B}" dt="2024-03-21T09:01:48.271" v="119" actId="20577"/>
        <pc:sldMkLst>
          <pc:docMk/>
          <pc:sldMk cId="3386193354" sldId="369"/>
        </pc:sldMkLst>
        <pc:spChg chg="add del mod">
          <ac:chgData name="DHondt, Naomi" userId="S::naomi.dhondt@yperman.net::73d83923-3d88-4f2e-809d-d1d2abfa033b" providerId="AD" clId="Web-{8E41F09A-271B-4FE4-9452-D679C24F600B}" dt="2024-03-21T08:57:25.424" v="11"/>
          <ac:spMkLst>
            <pc:docMk/>
            <pc:sldMk cId="3386193354" sldId="369"/>
            <ac:spMk id="2" creationId="{206029B5-42AC-92D8-070F-C278C2A0C6DC}"/>
          </ac:spMkLst>
        </pc:spChg>
        <pc:spChg chg="add mod">
          <ac:chgData name="DHondt, Naomi" userId="S::naomi.dhondt@yperman.net::73d83923-3d88-4f2e-809d-d1d2abfa033b" providerId="AD" clId="Web-{8E41F09A-271B-4FE4-9452-D679C24F600B}" dt="2024-03-21T09:01:48.271" v="119" actId="20577"/>
          <ac:spMkLst>
            <pc:docMk/>
            <pc:sldMk cId="3386193354" sldId="369"/>
            <ac:spMk id="4" creationId="{EA7A8221-BF81-7865-136F-5EF97BB578E7}"/>
          </ac:spMkLst>
        </pc:spChg>
        <pc:picChg chg="del">
          <ac:chgData name="DHondt, Naomi" userId="S::naomi.dhondt@yperman.net::73d83923-3d88-4f2e-809d-d1d2abfa033b" providerId="AD" clId="Web-{8E41F09A-271B-4FE4-9452-D679C24F600B}" dt="2024-03-21T08:57:00.657" v="1"/>
          <ac:picMkLst>
            <pc:docMk/>
            <pc:sldMk cId="3386193354" sldId="369"/>
            <ac:picMk id="1026" creationId="{E85195D8-82BB-476F-8C2F-B194F754A39A}"/>
          </ac:picMkLst>
        </pc:picChg>
      </pc:sldChg>
      <pc:sldChg chg="modSp add replId">
        <pc:chgData name="DHondt, Naomi" userId="S::naomi.dhondt@yperman.net::73d83923-3d88-4f2e-809d-d1d2abfa033b" providerId="AD" clId="Web-{8E41F09A-271B-4FE4-9452-D679C24F600B}" dt="2024-03-21T09:02:35.665" v="149" actId="20577"/>
        <pc:sldMkLst>
          <pc:docMk/>
          <pc:sldMk cId="2798861802" sldId="370"/>
        </pc:sldMkLst>
        <pc:spChg chg="mod">
          <ac:chgData name="DHondt, Naomi" userId="S::naomi.dhondt@yperman.net::73d83923-3d88-4f2e-809d-d1d2abfa033b" providerId="AD" clId="Web-{8E41F09A-271B-4FE4-9452-D679C24F600B}" dt="2024-03-21T09:02:35.665" v="149" actId="20577"/>
          <ac:spMkLst>
            <pc:docMk/>
            <pc:sldMk cId="2798861802" sldId="370"/>
            <ac:spMk id="4" creationId="{EA7A8221-BF81-7865-136F-5EF97BB578E7}"/>
          </ac:spMkLst>
        </pc:spChg>
      </pc:sldChg>
    </pc:docChg>
  </pc:docChgLst>
  <pc:docChgLst>
    <pc:chgData name="Desmyttere, Evy" userId="S::evy.desmyttere@yperman.net::2f070e62-ccc2-45c9-8292-b8d9913dd320" providerId="AD" clId="Web-{34D3DB23-9D7D-D0C5-4AE0-B9F3D20757C4}"/>
    <pc:docChg chg="modSld">
      <pc:chgData name="Desmyttere, Evy" userId="S::evy.desmyttere@yperman.net::2f070e62-ccc2-45c9-8292-b8d9913dd320" providerId="AD" clId="Web-{34D3DB23-9D7D-D0C5-4AE0-B9F3D20757C4}" dt="2024-03-21T09:37:17.461" v="7" actId="1076"/>
      <pc:docMkLst>
        <pc:docMk/>
      </pc:docMkLst>
      <pc:sldChg chg="modSp">
        <pc:chgData name="Desmyttere, Evy" userId="S::evy.desmyttere@yperman.net::2f070e62-ccc2-45c9-8292-b8d9913dd320" providerId="AD" clId="Web-{34D3DB23-9D7D-D0C5-4AE0-B9F3D20757C4}" dt="2024-03-21T09:37:17.461" v="7" actId="1076"/>
        <pc:sldMkLst>
          <pc:docMk/>
          <pc:sldMk cId="3578086593" sldId="356"/>
        </pc:sldMkLst>
        <pc:picChg chg="mod">
          <ac:chgData name="Desmyttere, Evy" userId="S::evy.desmyttere@yperman.net::2f070e62-ccc2-45c9-8292-b8d9913dd320" providerId="AD" clId="Web-{34D3DB23-9D7D-D0C5-4AE0-B9F3D20757C4}" dt="2024-03-21T09:37:17.461" v="7" actId="1076"/>
          <ac:picMkLst>
            <pc:docMk/>
            <pc:sldMk cId="3578086593" sldId="356"/>
            <ac:picMk id="12" creationId="{83ADEB58-01DC-5A4C-1EAF-C6C0491235EE}"/>
          </ac:picMkLst>
        </pc:picChg>
      </pc:sldChg>
      <pc:sldChg chg="modSp">
        <pc:chgData name="Desmyttere, Evy" userId="S::evy.desmyttere@yperman.net::2f070e62-ccc2-45c9-8292-b8d9913dd320" providerId="AD" clId="Web-{34D3DB23-9D7D-D0C5-4AE0-B9F3D20757C4}" dt="2024-03-21T09:30:00.853" v="1" actId="20577"/>
        <pc:sldMkLst>
          <pc:docMk/>
          <pc:sldMk cId="3386193354" sldId="369"/>
        </pc:sldMkLst>
        <pc:spChg chg="mod">
          <ac:chgData name="Desmyttere, Evy" userId="S::evy.desmyttere@yperman.net::2f070e62-ccc2-45c9-8292-b8d9913dd320" providerId="AD" clId="Web-{34D3DB23-9D7D-D0C5-4AE0-B9F3D20757C4}" dt="2024-03-21T09:30:00.853" v="1" actId="20577"/>
          <ac:spMkLst>
            <pc:docMk/>
            <pc:sldMk cId="3386193354" sldId="369"/>
            <ac:spMk id="4" creationId="{EA7A8221-BF81-7865-136F-5EF97BB578E7}"/>
          </ac:spMkLst>
        </pc:spChg>
      </pc:sldChg>
    </pc:docChg>
  </pc:docChgLst>
  <pc:docChgLst>
    <pc:chgData name="Desmyttere, Evy" userId="2f070e62-ccc2-45c9-8292-b8d9913dd320" providerId="ADAL" clId="{B4897BFA-568A-4C15-8706-AC981E76CD7E}"/>
    <pc:docChg chg="undo redo custSel addSld delSld modSld sldOrd">
      <pc:chgData name="Desmyttere, Evy" userId="2f070e62-ccc2-45c9-8292-b8d9913dd320" providerId="ADAL" clId="{B4897BFA-568A-4C15-8706-AC981E76CD7E}" dt="2024-03-12T08:42:18.063" v="2153" actId="20577"/>
      <pc:docMkLst>
        <pc:docMk/>
      </pc:docMkLst>
      <pc:sldChg chg="modSp mod">
        <pc:chgData name="Desmyttere, Evy" userId="2f070e62-ccc2-45c9-8292-b8d9913dd320" providerId="ADAL" clId="{B4897BFA-568A-4C15-8706-AC981E76CD7E}" dt="2024-03-12T07:38:57.974" v="873" actId="14100"/>
        <pc:sldMkLst>
          <pc:docMk/>
          <pc:sldMk cId="2120141246" sldId="272"/>
        </pc:sldMkLst>
        <pc:spChg chg="mod">
          <ac:chgData name="Desmyttere, Evy" userId="2f070e62-ccc2-45c9-8292-b8d9913dd320" providerId="ADAL" clId="{B4897BFA-568A-4C15-8706-AC981E76CD7E}" dt="2024-03-12T07:38:57.974" v="873" actId="14100"/>
          <ac:spMkLst>
            <pc:docMk/>
            <pc:sldMk cId="2120141246" sldId="272"/>
            <ac:spMk id="2" creationId="{003C1DDD-EC41-4D40-8BC5-CAF61A13AB5A}"/>
          </ac:spMkLst>
        </pc:spChg>
      </pc:sldChg>
      <pc:sldChg chg="modSp mod">
        <pc:chgData name="Desmyttere, Evy" userId="2f070e62-ccc2-45c9-8292-b8d9913dd320" providerId="ADAL" clId="{B4897BFA-568A-4C15-8706-AC981E76CD7E}" dt="2024-03-07T09:54:01.752" v="737" actId="20577"/>
        <pc:sldMkLst>
          <pc:docMk/>
          <pc:sldMk cId="2950101339" sldId="339"/>
        </pc:sldMkLst>
        <pc:spChg chg="mod">
          <ac:chgData name="Desmyttere, Evy" userId="2f070e62-ccc2-45c9-8292-b8d9913dd320" providerId="ADAL" clId="{B4897BFA-568A-4C15-8706-AC981E76CD7E}" dt="2024-03-07T09:54:01.752" v="737" actId="20577"/>
          <ac:spMkLst>
            <pc:docMk/>
            <pc:sldMk cId="2950101339" sldId="339"/>
            <ac:spMk id="3" creationId="{F72288C0-90EE-46BB-84E9-2DF579193DF6}"/>
          </ac:spMkLst>
        </pc:spChg>
      </pc:sldChg>
      <pc:sldChg chg="modSp mod">
        <pc:chgData name="Desmyttere, Evy" userId="2f070e62-ccc2-45c9-8292-b8d9913dd320" providerId="ADAL" clId="{B4897BFA-568A-4C15-8706-AC981E76CD7E}" dt="2024-03-07T09:55:11.147" v="780" actId="20577"/>
        <pc:sldMkLst>
          <pc:docMk/>
          <pc:sldMk cId="910007907" sldId="341"/>
        </pc:sldMkLst>
        <pc:spChg chg="mod">
          <ac:chgData name="Desmyttere, Evy" userId="2f070e62-ccc2-45c9-8292-b8d9913dd320" providerId="ADAL" clId="{B4897BFA-568A-4C15-8706-AC981E76CD7E}" dt="2024-03-07T09:55:11.147" v="780" actId="20577"/>
          <ac:spMkLst>
            <pc:docMk/>
            <pc:sldMk cId="910007907" sldId="341"/>
            <ac:spMk id="3" creationId="{F72288C0-90EE-46BB-84E9-2DF579193DF6}"/>
          </ac:spMkLst>
        </pc:spChg>
      </pc:sldChg>
      <pc:sldChg chg="modSp mod">
        <pc:chgData name="Desmyttere, Evy" userId="2f070e62-ccc2-45c9-8292-b8d9913dd320" providerId="ADAL" clId="{B4897BFA-568A-4C15-8706-AC981E76CD7E}" dt="2024-03-12T07:38:29.587" v="863" actId="20577"/>
        <pc:sldMkLst>
          <pc:docMk/>
          <pc:sldMk cId="1462978976" sldId="342"/>
        </pc:sldMkLst>
        <pc:spChg chg="mod">
          <ac:chgData name="Desmyttere, Evy" userId="2f070e62-ccc2-45c9-8292-b8d9913dd320" providerId="ADAL" clId="{B4897BFA-568A-4C15-8706-AC981E76CD7E}" dt="2024-03-12T07:38:29.587" v="863" actId="20577"/>
          <ac:spMkLst>
            <pc:docMk/>
            <pc:sldMk cId="1462978976" sldId="342"/>
            <ac:spMk id="2" creationId="{72B8D0EE-92D2-41A1-87DF-2DF164524ABD}"/>
          </ac:spMkLst>
        </pc:spChg>
      </pc:sldChg>
      <pc:sldChg chg="addSp delSp modSp mod">
        <pc:chgData name="Desmyttere, Evy" userId="2f070e62-ccc2-45c9-8292-b8d9913dd320" providerId="ADAL" clId="{B4897BFA-568A-4C15-8706-AC981E76CD7E}" dt="2024-03-12T07:43:08.081" v="900" actId="1076"/>
        <pc:sldMkLst>
          <pc:docMk/>
          <pc:sldMk cId="921363333" sldId="343"/>
        </pc:sldMkLst>
        <pc:spChg chg="mod">
          <ac:chgData name="Desmyttere, Evy" userId="2f070e62-ccc2-45c9-8292-b8d9913dd320" providerId="ADAL" clId="{B4897BFA-568A-4C15-8706-AC981E76CD7E}" dt="2024-03-12T07:43:08.081" v="900" actId="1076"/>
          <ac:spMkLst>
            <pc:docMk/>
            <pc:sldMk cId="921363333" sldId="343"/>
            <ac:spMk id="2" creationId="{68A0B3EC-F2AD-4BAF-ABCA-F09B0588E51F}"/>
          </ac:spMkLst>
        </pc:spChg>
        <pc:spChg chg="add del mod">
          <ac:chgData name="Desmyttere, Evy" userId="2f070e62-ccc2-45c9-8292-b8d9913dd320" providerId="ADAL" clId="{B4897BFA-568A-4C15-8706-AC981E76CD7E}" dt="2024-03-07T09:47:20.653" v="62" actId="478"/>
          <ac:spMkLst>
            <pc:docMk/>
            <pc:sldMk cId="921363333" sldId="343"/>
            <ac:spMk id="6" creationId="{3508DA46-D6A6-4BDD-B79D-DA10F2D4B571}"/>
          </ac:spMkLst>
        </pc:spChg>
        <pc:spChg chg="add mod ord">
          <ac:chgData name="Desmyttere, Evy" userId="2f070e62-ccc2-45c9-8292-b8d9913dd320" providerId="ADAL" clId="{B4897BFA-568A-4C15-8706-AC981E76CD7E}" dt="2024-03-12T07:42:31.032" v="897" actId="14100"/>
          <ac:spMkLst>
            <pc:docMk/>
            <pc:sldMk cId="921363333" sldId="343"/>
            <ac:spMk id="7" creationId="{50EF3949-0487-44EE-B979-80DF98C60C85}"/>
          </ac:spMkLst>
        </pc:spChg>
        <pc:picChg chg="add del mod">
          <ac:chgData name="Desmyttere, Evy" userId="2f070e62-ccc2-45c9-8292-b8d9913dd320" providerId="ADAL" clId="{B4897BFA-568A-4C15-8706-AC981E76CD7E}" dt="2024-03-12T07:41:36.079" v="887" actId="478"/>
          <ac:picMkLst>
            <pc:docMk/>
            <pc:sldMk cId="921363333" sldId="343"/>
            <ac:picMk id="5" creationId="{3BA119C8-25DD-4495-9589-013F04366C47}"/>
          </ac:picMkLst>
        </pc:picChg>
        <pc:picChg chg="add mod">
          <ac:chgData name="Desmyttere, Evy" userId="2f070e62-ccc2-45c9-8292-b8d9913dd320" providerId="ADAL" clId="{B4897BFA-568A-4C15-8706-AC981E76CD7E}" dt="2024-03-12T07:41:56.056" v="889" actId="1076"/>
          <ac:picMkLst>
            <pc:docMk/>
            <pc:sldMk cId="921363333" sldId="343"/>
            <ac:picMk id="6" creationId="{F8E5DD22-C376-4CE1-9CA1-8A360E093906}"/>
          </ac:picMkLst>
        </pc:picChg>
      </pc:sldChg>
      <pc:sldChg chg="addSp delSp modSp mod modAnim">
        <pc:chgData name="Desmyttere, Evy" userId="2f070e62-ccc2-45c9-8292-b8d9913dd320" providerId="ADAL" clId="{B4897BFA-568A-4C15-8706-AC981E76CD7E}" dt="2024-03-12T07:37:19.462" v="807" actId="1076"/>
        <pc:sldMkLst>
          <pc:docMk/>
          <pc:sldMk cId="296153750" sldId="344"/>
        </pc:sldMkLst>
        <pc:spChg chg="add mod">
          <ac:chgData name="Desmyttere, Evy" userId="2f070e62-ccc2-45c9-8292-b8d9913dd320" providerId="ADAL" clId="{B4897BFA-568A-4C15-8706-AC981E76CD7E}" dt="2024-03-12T07:37:19.462" v="807" actId="1076"/>
          <ac:spMkLst>
            <pc:docMk/>
            <pc:sldMk cId="296153750" sldId="344"/>
            <ac:spMk id="4" creationId="{ED1CCAF2-58E3-41A8-89A8-79C2459892A6}"/>
          </ac:spMkLst>
        </pc:spChg>
        <pc:graphicFrameChg chg="add mod">
          <ac:chgData name="Desmyttere, Evy" userId="2f070e62-ccc2-45c9-8292-b8d9913dd320" providerId="ADAL" clId="{B4897BFA-568A-4C15-8706-AC981E76CD7E}" dt="2024-03-12T07:37:12.298" v="805"/>
          <ac:graphicFrameMkLst>
            <pc:docMk/>
            <pc:sldMk cId="296153750" sldId="344"/>
            <ac:graphicFrameMk id="3" creationId="{7F050D33-7D33-4BC0-930B-D4D2905CCE28}"/>
          </ac:graphicFrameMkLst>
        </pc:graphicFrameChg>
        <pc:picChg chg="del">
          <ac:chgData name="Desmyttere, Evy" userId="2f070e62-ccc2-45c9-8292-b8d9913dd320" providerId="ADAL" clId="{B4897BFA-568A-4C15-8706-AC981E76CD7E}" dt="2024-03-12T07:37:04.784" v="804" actId="478"/>
          <ac:picMkLst>
            <pc:docMk/>
            <pc:sldMk cId="296153750" sldId="344"/>
            <ac:picMk id="1026" creationId="{B47DDD4C-9B11-48C3-A9B4-B922D3E6402F}"/>
          </ac:picMkLst>
        </pc:picChg>
      </pc:sldChg>
      <pc:sldChg chg="modSp mod">
        <pc:chgData name="Desmyttere, Evy" userId="2f070e62-ccc2-45c9-8292-b8d9913dd320" providerId="ADAL" clId="{B4897BFA-568A-4C15-8706-AC981E76CD7E}" dt="2024-03-12T07:50:20.389" v="942" actId="1076"/>
        <pc:sldMkLst>
          <pc:docMk/>
          <pc:sldMk cId="2774602061" sldId="345"/>
        </pc:sldMkLst>
        <pc:picChg chg="mod">
          <ac:chgData name="Desmyttere, Evy" userId="2f070e62-ccc2-45c9-8292-b8d9913dd320" providerId="ADAL" clId="{B4897BFA-568A-4C15-8706-AC981E76CD7E}" dt="2024-03-12T07:50:20.389" v="942" actId="1076"/>
          <ac:picMkLst>
            <pc:docMk/>
            <pc:sldMk cId="2774602061" sldId="345"/>
            <ac:picMk id="2" creationId="{640D6D3B-AE21-85A7-5F45-0B1BAD75D9C6}"/>
          </ac:picMkLst>
        </pc:picChg>
      </pc:sldChg>
      <pc:sldChg chg="addSp modSp mod">
        <pc:chgData name="Desmyttere, Evy" userId="2f070e62-ccc2-45c9-8292-b8d9913dd320" providerId="ADAL" clId="{B4897BFA-568A-4C15-8706-AC981E76CD7E}" dt="2024-03-12T08:42:18.063" v="2153" actId="20577"/>
        <pc:sldMkLst>
          <pc:docMk/>
          <pc:sldMk cId="2976484743" sldId="348"/>
        </pc:sldMkLst>
        <pc:spChg chg="add mod">
          <ac:chgData name="Desmyttere, Evy" userId="2f070e62-ccc2-45c9-8292-b8d9913dd320" providerId="ADAL" clId="{B4897BFA-568A-4C15-8706-AC981E76CD7E}" dt="2024-03-12T07:41:12.814" v="885" actId="14100"/>
          <ac:spMkLst>
            <pc:docMk/>
            <pc:sldMk cId="2976484743" sldId="348"/>
            <ac:spMk id="5" creationId="{C4A54D2A-2480-4041-A3C3-01744F687227}"/>
          </ac:spMkLst>
        </pc:spChg>
        <pc:graphicFrameChg chg="mod modGraphic">
          <ac:chgData name="Desmyttere, Evy" userId="2f070e62-ccc2-45c9-8292-b8d9913dd320" providerId="ADAL" clId="{B4897BFA-568A-4C15-8706-AC981E76CD7E}" dt="2024-03-12T08:42:18.063" v="2153" actId="20577"/>
          <ac:graphicFrameMkLst>
            <pc:docMk/>
            <pc:sldMk cId="2976484743" sldId="348"/>
            <ac:graphicFrameMk id="4" creationId="{39EEB4E2-E743-47CA-8251-E40BDFE52915}"/>
          </ac:graphicFrameMkLst>
        </pc:graphicFrameChg>
      </pc:sldChg>
      <pc:sldChg chg="modSp mod">
        <pc:chgData name="Desmyttere, Evy" userId="2f070e62-ccc2-45c9-8292-b8d9913dd320" providerId="ADAL" clId="{B4897BFA-568A-4C15-8706-AC981E76CD7E}" dt="2024-03-12T07:43:40.274" v="901" actId="2711"/>
        <pc:sldMkLst>
          <pc:docMk/>
          <pc:sldMk cId="3787386414" sldId="349"/>
        </pc:sldMkLst>
        <pc:spChg chg="mod">
          <ac:chgData name="Desmyttere, Evy" userId="2f070e62-ccc2-45c9-8292-b8d9913dd320" providerId="ADAL" clId="{B4897BFA-568A-4C15-8706-AC981E76CD7E}" dt="2024-03-12T07:43:40.274" v="901" actId="2711"/>
          <ac:spMkLst>
            <pc:docMk/>
            <pc:sldMk cId="3787386414" sldId="349"/>
            <ac:spMk id="2" creationId="{229EC706-0AB2-4F47-B60F-661870066073}"/>
          </ac:spMkLst>
        </pc:spChg>
      </pc:sldChg>
      <pc:sldChg chg="modSp mod">
        <pc:chgData name="Desmyttere, Evy" userId="2f070e62-ccc2-45c9-8292-b8d9913dd320" providerId="ADAL" clId="{B4897BFA-568A-4C15-8706-AC981E76CD7E}" dt="2024-03-12T07:46:23.518" v="927" actId="20577"/>
        <pc:sldMkLst>
          <pc:docMk/>
          <pc:sldMk cId="3384664197" sldId="350"/>
        </pc:sldMkLst>
        <pc:spChg chg="mod">
          <ac:chgData name="Desmyttere, Evy" userId="2f070e62-ccc2-45c9-8292-b8d9913dd320" providerId="ADAL" clId="{B4897BFA-568A-4C15-8706-AC981E76CD7E}" dt="2024-03-12T07:46:23.518" v="927" actId="20577"/>
          <ac:spMkLst>
            <pc:docMk/>
            <pc:sldMk cId="3384664197" sldId="350"/>
            <ac:spMk id="2" creationId="{C920BF49-D30B-4304-8A83-7485B1DAD561}"/>
          </ac:spMkLst>
        </pc:spChg>
      </pc:sldChg>
      <pc:sldChg chg="modSp mod">
        <pc:chgData name="Desmyttere, Evy" userId="2f070e62-ccc2-45c9-8292-b8d9913dd320" providerId="ADAL" clId="{B4897BFA-568A-4C15-8706-AC981E76CD7E}" dt="2024-03-12T07:59:46.437" v="969" actId="6549"/>
        <pc:sldMkLst>
          <pc:docMk/>
          <pc:sldMk cId="2839014839" sldId="352"/>
        </pc:sldMkLst>
        <pc:graphicFrameChg chg="modGraphic">
          <ac:chgData name="Desmyttere, Evy" userId="2f070e62-ccc2-45c9-8292-b8d9913dd320" providerId="ADAL" clId="{B4897BFA-568A-4C15-8706-AC981E76CD7E}" dt="2024-03-12T07:59:46.437" v="969" actId="6549"/>
          <ac:graphicFrameMkLst>
            <pc:docMk/>
            <pc:sldMk cId="2839014839" sldId="352"/>
            <ac:graphicFrameMk id="6" creationId="{F1E82C67-F20F-0677-0AB7-97F78C55FC14}"/>
          </ac:graphicFrameMkLst>
        </pc:graphicFrameChg>
      </pc:sldChg>
      <pc:sldChg chg="modSp add mod">
        <pc:chgData name="Desmyttere, Evy" userId="2f070e62-ccc2-45c9-8292-b8d9913dd320" providerId="ADAL" clId="{B4897BFA-568A-4C15-8706-AC981E76CD7E}" dt="2024-03-07T09:55:51.246" v="803" actId="5793"/>
        <pc:sldMkLst>
          <pc:docMk/>
          <pc:sldMk cId="2802510003" sldId="354"/>
        </pc:sldMkLst>
        <pc:spChg chg="mod">
          <ac:chgData name="Desmyttere, Evy" userId="2f070e62-ccc2-45c9-8292-b8d9913dd320" providerId="ADAL" clId="{B4897BFA-568A-4C15-8706-AC981E76CD7E}" dt="2024-03-07T09:55:51.246" v="803" actId="5793"/>
          <ac:spMkLst>
            <pc:docMk/>
            <pc:sldMk cId="2802510003" sldId="354"/>
            <ac:spMk id="2" creationId="{A772B31E-322F-4A6C-924C-03B46225D7F4}"/>
          </ac:spMkLst>
        </pc:spChg>
      </pc:sldChg>
      <pc:sldChg chg="modSp add mod ord">
        <pc:chgData name="Desmyttere, Evy" userId="2f070e62-ccc2-45c9-8292-b8d9913dd320" providerId="ADAL" clId="{B4897BFA-568A-4C15-8706-AC981E76CD7E}" dt="2024-03-12T08:24:12.176" v="1460" actId="20577"/>
        <pc:sldMkLst>
          <pc:docMk/>
          <pc:sldMk cId="2914727187" sldId="355"/>
        </pc:sldMkLst>
        <pc:spChg chg="mod">
          <ac:chgData name="Desmyttere, Evy" userId="2f070e62-ccc2-45c9-8292-b8d9913dd320" providerId="ADAL" clId="{B4897BFA-568A-4C15-8706-AC981E76CD7E}" dt="2024-03-12T08:24:12.176" v="1460" actId="20577"/>
          <ac:spMkLst>
            <pc:docMk/>
            <pc:sldMk cId="2914727187" sldId="355"/>
            <ac:spMk id="2" creationId="{003C1DDD-EC41-4D40-8BC5-CAF61A13AB5A}"/>
          </ac:spMkLst>
        </pc:spChg>
        <pc:spChg chg="mod">
          <ac:chgData name="Desmyttere, Evy" userId="2f070e62-ccc2-45c9-8292-b8d9913dd320" providerId="ADAL" clId="{B4897BFA-568A-4C15-8706-AC981E76CD7E}" dt="2024-03-12T08:16:29.471" v="1006" actId="20577"/>
          <ac:spMkLst>
            <pc:docMk/>
            <pc:sldMk cId="2914727187" sldId="355"/>
            <ac:spMk id="3" creationId="{F72288C0-90EE-46BB-84E9-2DF579193DF6}"/>
          </ac:spMkLst>
        </pc:spChg>
      </pc:sldChg>
      <pc:sldChg chg="modSp mod">
        <pc:chgData name="Desmyttere, Evy" userId="2f070e62-ccc2-45c9-8292-b8d9913dd320" providerId="ADAL" clId="{B4897BFA-568A-4C15-8706-AC981E76CD7E}" dt="2024-03-12T07:54:46.584" v="962" actId="14100"/>
        <pc:sldMkLst>
          <pc:docMk/>
          <pc:sldMk cId="3188386979" sldId="358"/>
        </pc:sldMkLst>
        <pc:spChg chg="mod">
          <ac:chgData name="Desmyttere, Evy" userId="2f070e62-ccc2-45c9-8292-b8d9913dd320" providerId="ADAL" clId="{B4897BFA-568A-4C15-8706-AC981E76CD7E}" dt="2024-03-12T07:54:46.584" v="962" actId="14100"/>
          <ac:spMkLst>
            <pc:docMk/>
            <pc:sldMk cId="3188386979" sldId="358"/>
            <ac:spMk id="6" creationId="{3F58C1C0-7373-1D97-5B73-EA98AAE19E1A}"/>
          </ac:spMkLst>
        </pc:spChg>
        <pc:picChg chg="mod modCrop">
          <ac:chgData name="Desmyttere, Evy" userId="2f070e62-ccc2-45c9-8292-b8d9913dd320" providerId="ADAL" clId="{B4897BFA-568A-4C15-8706-AC981E76CD7E}" dt="2024-03-12T07:54:40.145" v="960" actId="1076"/>
          <ac:picMkLst>
            <pc:docMk/>
            <pc:sldMk cId="3188386979" sldId="358"/>
            <ac:picMk id="5" creationId="{C4153ACD-E078-0A88-CE08-AFF325AAB792}"/>
          </ac:picMkLst>
        </pc:picChg>
      </pc:sldChg>
      <pc:sldChg chg="modSp mod">
        <pc:chgData name="Desmyttere, Evy" userId="2f070e62-ccc2-45c9-8292-b8d9913dd320" providerId="ADAL" clId="{B4897BFA-568A-4C15-8706-AC981E76CD7E}" dt="2024-03-12T07:46:59.010" v="934" actId="5793"/>
        <pc:sldMkLst>
          <pc:docMk/>
          <pc:sldMk cId="2308400779" sldId="359"/>
        </pc:sldMkLst>
        <pc:spChg chg="mod">
          <ac:chgData name="Desmyttere, Evy" userId="2f070e62-ccc2-45c9-8292-b8d9913dd320" providerId="ADAL" clId="{B4897BFA-568A-4C15-8706-AC981E76CD7E}" dt="2024-03-12T07:46:59.010" v="934" actId="5793"/>
          <ac:spMkLst>
            <pc:docMk/>
            <pc:sldMk cId="2308400779" sldId="359"/>
            <ac:spMk id="2" creationId="{10F0DC24-681A-6FE4-F22A-F701DFCF1A25}"/>
          </ac:spMkLst>
        </pc:spChg>
      </pc:sldChg>
      <pc:sldChg chg="modSp mod">
        <pc:chgData name="Desmyttere, Evy" userId="2f070e62-ccc2-45c9-8292-b8d9913dd320" providerId="ADAL" clId="{B4897BFA-568A-4C15-8706-AC981E76CD7E}" dt="2024-03-12T07:47:32.211" v="939" actId="1076"/>
        <pc:sldMkLst>
          <pc:docMk/>
          <pc:sldMk cId="3300605560" sldId="360"/>
        </pc:sldMkLst>
        <pc:picChg chg="mod">
          <ac:chgData name="Desmyttere, Evy" userId="2f070e62-ccc2-45c9-8292-b8d9913dd320" providerId="ADAL" clId="{B4897BFA-568A-4C15-8706-AC981E76CD7E}" dt="2024-03-12T07:47:24.438" v="937" actId="14100"/>
          <ac:picMkLst>
            <pc:docMk/>
            <pc:sldMk cId="3300605560" sldId="360"/>
            <ac:picMk id="4" creationId="{04C3436A-8BAE-E891-DD9C-C0D98FC09158}"/>
          </ac:picMkLst>
        </pc:picChg>
        <pc:picChg chg="mod">
          <ac:chgData name="Desmyttere, Evy" userId="2f070e62-ccc2-45c9-8292-b8d9913dd320" providerId="ADAL" clId="{B4897BFA-568A-4C15-8706-AC981E76CD7E}" dt="2024-03-12T07:47:32.211" v="939" actId="1076"/>
          <ac:picMkLst>
            <pc:docMk/>
            <pc:sldMk cId="3300605560" sldId="360"/>
            <ac:picMk id="5" creationId="{0F6A126C-6CE5-85EB-D4B8-112B8597268B}"/>
          </ac:picMkLst>
        </pc:picChg>
      </pc:sldChg>
      <pc:sldChg chg="add ord">
        <pc:chgData name="Desmyttere, Evy" userId="2f070e62-ccc2-45c9-8292-b8d9913dd320" providerId="ADAL" clId="{B4897BFA-568A-4C15-8706-AC981E76CD7E}" dt="2024-03-12T07:59:18.289" v="965"/>
        <pc:sldMkLst>
          <pc:docMk/>
          <pc:sldMk cId="184264767" sldId="361"/>
        </pc:sldMkLst>
      </pc:sldChg>
      <pc:sldChg chg="addSp modSp add mod modNotesTx">
        <pc:chgData name="Desmyttere, Evy" userId="2f070e62-ccc2-45c9-8292-b8d9913dd320" providerId="ADAL" clId="{B4897BFA-568A-4C15-8706-AC981E76CD7E}" dt="2024-03-12T08:34:25.805" v="1784" actId="1076"/>
        <pc:sldMkLst>
          <pc:docMk/>
          <pc:sldMk cId="1792149903" sldId="362"/>
        </pc:sldMkLst>
        <pc:spChg chg="mod">
          <ac:chgData name="Desmyttere, Evy" userId="2f070e62-ccc2-45c9-8292-b8d9913dd320" providerId="ADAL" clId="{B4897BFA-568A-4C15-8706-AC981E76CD7E}" dt="2024-03-12T08:34:18.069" v="1783" actId="403"/>
          <ac:spMkLst>
            <pc:docMk/>
            <pc:sldMk cId="1792149903" sldId="362"/>
            <ac:spMk id="2" creationId="{003C1DDD-EC41-4D40-8BC5-CAF61A13AB5A}"/>
          </ac:spMkLst>
        </pc:spChg>
        <pc:spChg chg="mod">
          <ac:chgData name="Desmyttere, Evy" userId="2f070e62-ccc2-45c9-8292-b8d9913dd320" providerId="ADAL" clId="{B4897BFA-568A-4C15-8706-AC981E76CD7E}" dt="2024-03-12T08:24:57.075" v="1491" actId="20577"/>
          <ac:spMkLst>
            <pc:docMk/>
            <pc:sldMk cId="1792149903" sldId="362"/>
            <ac:spMk id="3" creationId="{F72288C0-90EE-46BB-84E9-2DF579193DF6}"/>
          </ac:spMkLst>
        </pc:spChg>
        <pc:graphicFrameChg chg="add mod modGraphic">
          <ac:chgData name="Desmyttere, Evy" userId="2f070e62-ccc2-45c9-8292-b8d9913dd320" providerId="ADAL" clId="{B4897BFA-568A-4C15-8706-AC981E76CD7E}" dt="2024-03-12T08:34:25.805" v="1784" actId="1076"/>
          <ac:graphicFrameMkLst>
            <pc:docMk/>
            <pc:sldMk cId="1792149903" sldId="362"/>
            <ac:graphicFrameMk id="4" creationId="{C244DB2F-0726-468B-A93D-552080632D8A}"/>
          </ac:graphicFrameMkLst>
        </pc:graphicFrameChg>
      </pc:sldChg>
      <pc:sldChg chg="new del">
        <pc:chgData name="Desmyttere, Evy" userId="2f070e62-ccc2-45c9-8292-b8d9913dd320" providerId="ADAL" clId="{B4897BFA-568A-4C15-8706-AC981E76CD7E}" dt="2024-03-12T08:23:12.428" v="1361" actId="47"/>
        <pc:sldMkLst>
          <pc:docMk/>
          <pc:sldMk cId="2419812370" sldId="362"/>
        </pc:sldMkLst>
      </pc:sldChg>
      <pc:sldChg chg="modSp add mod ord modNotesTx">
        <pc:chgData name="Desmyttere, Evy" userId="2f070e62-ccc2-45c9-8292-b8d9913dd320" providerId="ADAL" clId="{B4897BFA-568A-4C15-8706-AC981E76CD7E}" dt="2024-03-12T08:39:08.399" v="2098" actId="27636"/>
        <pc:sldMkLst>
          <pc:docMk/>
          <pc:sldMk cId="2772104546" sldId="363"/>
        </pc:sldMkLst>
        <pc:spChg chg="mod">
          <ac:chgData name="Desmyttere, Evy" userId="2f070e62-ccc2-45c9-8292-b8d9913dd320" providerId="ADAL" clId="{B4897BFA-568A-4C15-8706-AC981E76CD7E}" dt="2024-03-12T08:39:08.399" v="2098" actId="27636"/>
          <ac:spMkLst>
            <pc:docMk/>
            <pc:sldMk cId="2772104546" sldId="363"/>
            <ac:spMk id="2" creationId="{003C1DDD-EC41-4D40-8BC5-CAF61A13AB5A}"/>
          </ac:spMkLst>
        </pc:spChg>
        <pc:spChg chg="mod">
          <ac:chgData name="Desmyttere, Evy" userId="2f070e62-ccc2-45c9-8292-b8d9913dd320" providerId="ADAL" clId="{B4897BFA-568A-4C15-8706-AC981E76CD7E}" dt="2024-03-12T08:34:44.439" v="1810" actId="20577"/>
          <ac:spMkLst>
            <pc:docMk/>
            <pc:sldMk cId="2772104546" sldId="363"/>
            <ac:spMk id="3" creationId="{F72288C0-90EE-46BB-84E9-2DF579193DF6}"/>
          </ac:spMkLst>
        </pc:spChg>
      </pc:sldChg>
      <pc:sldChg chg="new del">
        <pc:chgData name="Desmyttere, Evy" userId="2f070e62-ccc2-45c9-8292-b8d9913dd320" providerId="ADAL" clId="{B4897BFA-568A-4C15-8706-AC981E76CD7E}" dt="2024-03-12T08:39:17.091" v="2100" actId="47"/>
        <pc:sldMkLst>
          <pc:docMk/>
          <pc:sldMk cId="2123483200" sldId="364"/>
        </pc:sldMkLst>
      </pc:sldChg>
      <pc:sldChg chg="modSp add mod">
        <pc:chgData name="Desmyttere, Evy" userId="2f070e62-ccc2-45c9-8292-b8d9913dd320" providerId="ADAL" clId="{B4897BFA-568A-4C15-8706-AC981E76CD7E}" dt="2024-03-12T08:41:20.111" v="2152" actId="20577"/>
        <pc:sldMkLst>
          <pc:docMk/>
          <pc:sldMk cId="3567993161" sldId="364"/>
        </pc:sldMkLst>
        <pc:spChg chg="mod">
          <ac:chgData name="Desmyttere, Evy" userId="2f070e62-ccc2-45c9-8292-b8d9913dd320" providerId="ADAL" clId="{B4897BFA-568A-4C15-8706-AC981E76CD7E}" dt="2024-03-12T08:41:20.111" v="2152" actId="20577"/>
          <ac:spMkLst>
            <pc:docMk/>
            <pc:sldMk cId="3567993161" sldId="364"/>
            <ac:spMk id="2" creationId="{003C1DDD-EC41-4D40-8BC5-CAF61A13AB5A}"/>
          </ac:spMkLst>
        </pc:spChg>
        <pc:spChg chg="mod">
          <ac:chgData name="Desmyttere, Evy" userId="2f070e62-ccc2-45c9-8292-b8d9913dd320" providerId="ADAL" clId="{B4897BFA-568A-4C15-8706-AC981E76CD7E}" dt="2024-03-12T08:39:34.042" v="2107" actId="20577"/>
          <ac:spMkLst>
            <pc:docMk/>
            <pc:sldMk cId="3567993161" sldId="364"/>
            <ac:spMk id="3" creationId="{F72288C0-90EE-46BB-84E9-2DF579193DF6}"/>
          </ac:spMkLst>
        </pc:spChg>
      </pc:sldChg>
    </pc:docChg>
  </pc:docChgLst>
  <pc:docChgLst>
    <pc:chgData name="Vanparys, Pauline" userId="S::pauline.vanparys@yperman.net::e1307836-c7ad-4a8d-b3f7-3ac9d74a7a41" providerId="AD" clId="Web-{4A3166D9-4E4D-4998-9A35-FCA9067DE5A4}"/>
    <pc:docChg chg="addSld delSld modSld">
      <pc:chgData name="Vanparys, Pauline" userId="S::pauline.vanparys@yperman.net::e1307836-c7ad-4a8d-b3f7-3ac9d74a7a41" providerId="AD" clId="Web-{4A3166D9-4E4D-4998-9A35-FCA9067DE5A4}" dt="2024-03-12T09:12:25.665" v="166" actId="14100"/>
      <pc:docMkLst>
        <pc:docMk/>
      </pc:docMkLst>
      <pc:sldChg chg="addSp delSp modSp">
        <pc:chgData name="Vanparys, Pauline" userId="S::pauline.vanparys@yperman.net::e1307836-c7ad-4a8d-b3f7-3ac9d74a7a41" providerId="AD" clId="Web-{4A3166D9-4E4D-4998-9A35-FCA9067DE5A4}" dt="2024-03-12T09:12:25.665" v="166" actId="14100"/>
        <pc:sldMkLst>
          <pc:docMk/>
          <pc:sldMk cId="2774602061" sldId="345"/>
        </pc:sldMkLst>
        <pc:spChg chg="add del mod">
          <ac:chgData name="Vanparys, Pauline" userId="S::pauline.vanparys@yperman.net::e1307836-c7ad-4a8d-b3f7-3ac9d74a7a41" providerId="AD" clId="Web-{4A3166D9-4E4D-4998-9A35-FCA9067DE5A4}" dt="2024-03-12T09:06:27.751" v="74"/>
          <ac:spMkLst>
            <pc:docMk/>
            <pc:sldMk cId="2774602061" sldId="345"/>
            <ac:spMk id="4" creationId="{444163DA-6BF5-1CBE-1E34-A7825E39D04D}"/>
          </ac:spMkLst>
        </pc:spChg>
        <pc:picChg chg="del">
          <ac:chgData name="Vanparys, Pauline" userId="S::pauline.vanparys@yperman.net::e1307836-c7ad-4a8d-b3f7-3ac9d74a7a41" providerId="AD" clId="Web-{4A3166D9-4E4D-4998-9A35-FCA9067DE5A4}" dt="2024-03-12T09:04:13.273" v="33"/>
          <ac:picMkLst>
            <pc:docMk/>
            <pc:sldMk cId="2774602061" sldId="345"/>
            <ac:picMk id="2" creationId="{640D6D3B-AE21-85A7-5F45-0B1BAD75D9C6}"/>
          </ac:picMkLst>
        </pc:picChg>
        <pc:picChg chg="add del">
          <ac:chgData name="Vanparys, Pauline" userId="S::pauline.vanparys@yperman.net::e1307836-c7ad-4a8d-b3f7-3ac9d74a7a41" providerId="AD" clId="Web-{4A3166D9-4E4D-4998-9A35-FCA9067DE5A4}" dt="2024-03-12T09:06:49.393" v="81"/>
          <ac:picMkLst>
            <pc:docMk/>
            <pc:sldMk cId="2774602061" sldId="345"/>
            <ac:picMk id="5" creationId="{ABD5863F-8FA7-CB02-C04D-818A52FC4ED2}"/>
          </ac:picMkLst>
        </pc:picChg>
        <pc:picChg chg="add del">
          <ac:chgData name="Vanparys, Pauline" userId="S::pauline.vanparys@yperman.net::e1307836-c7ad-4a8d-b3f7-3ac9d74a7a41" providerId="AD" clId="Web-{4A3166D9-4E4D-4998-9A35-FCA9067DE5A4}" dt="2024-03-12T09:06:28.954" v="75"/>
          <ac:picMkLst>
            <pc:docMk/>
            <pc:sldMk cId="2774602061" sldId="345"/>
            <ac:picMk id="6" creationId="{68CB44CF-7D42-BA41-B360-007D29EF5B35}"/>
          </ac:picMkLst>
        </pc:picChg>
        <pc:picChg chg="add del mod modCrop">
          <ac:chgData name="Vanparys, Pauline" userId="S::pauline.vanparys@yperman.net::e1307836-c7ad-4a8d-b3f7-3ac9d74a7a41" providerId="AD" clId="Web-{4A3166D9-4E4D-4998-9A35-FCA9067DE5A4}" dt="2024-03-12T09:06:07.265" v="71"/>
          <ac:picMkLst>
            <pc:docMk/>
            <pc:sldMk cId="2774602061" sldId="345"/>
            <ac:picMk id="8" creationId="{9D2D9338-9972-67AF-C452-F2FC9E98644E}"/>
          </ac:picMkLst>
        </pc:picChg>
        <pc:picChg chg="add del">
          <ac:chgData name="Vanparys, Pauline" userId="S::pauline.vanparys@yperman.net::e1307836-c7ad-4a8d-b3f7-3ac9d74a7a41" providerId="AD" clId="Web-{4A3166D9-4E4D-4998-9A35-FCA9067DE5A4}" dt="2024-03-12T09:05:52.749" v="65"/>
          <ac:picMkLst>
            <pc:docMk/>
            <pc:sldMk cId="2774602061" sldId="345"/>
            <ac:picMk id="10" creationId="{ABD5863F-8FA7-CB02-C04D-818A52FC4ED2}"/>
          </ac:picMkLst>
        </pc:picChg>
        <pc:picChg chg="add mod">
          <ac:chgData name="Vanparys, Pauline" userId="S::pauline.vanparys@yperman.net::e1307836-c7ad-4a8d-b3f7-3ac9d74a7a41" providerId="AD" clId="Web-{4A3166D9-4E4D-4998-9A35-FCA9067DE5A4}" dt="2024-03-12T09:06:35.611" v="78" actId="1076"/>
          <ac:picMkLst>
            <pc:docMk/>
            <pc:sldMk cId="2774602061" sldId="345"/>
            <ac:picMk id="11" creationId="{B94E8106-8253-F8FF-E7DF-4F5423EDB471}"/>
          </ac:picMkLst>
        </pc:picChg>
        <pc:picChg chg="add mod modCrop">
          <ac:chgData name="Vanparys, Pauline" userId="S::pauline.vanparys@yperman.net::e1307836-c7ad-4a8d-b3f7-3ac9d74a7a41" providerId="AD" clId="Web-{4A3166D9-4E4D-4998-9A35-FCA9067DE5A4}" dt="2024-03-12T09:07:23.864" v="90" actId="1076"/>
          <ac:picMkLst>
            <pc:docMk/>
            <pc:sldMk cId="2774602061" sldId="345"/>
            <ac:picMk id="13" creationId="{E7460CC8-02A5-CB60-E507-97044D004A6D}"/>
          </ac:picMkLst>
        </pc:picChg>
        <pc:picChg chg="add">
          <ac:chgData name="Vanparys, Pauline" userId="S::pauline.vanparys@yperman.net::e1307836-c7ad-4a8d-b3f7-3ac9d74a7a41" providerId="AD" clId="Web-{4A3166D9-4E4D-4998-9A35-FCA9067DE5A4}" dt="2024-03-12T09:06:51.252" v="82"/>
          <ac:picMkLst>
            <pc:docMk/>
            <pc:sldMk cId="2774602061" sldId="345"/>
            <ac:picMk id="14" creationId="{ABD5863F-8FA7-CB02-C04D-818A52FC4ED2}"/>
          </ac:picMkLst>
        </pc:picChg>
        <pc:cxnChg chg="add del">
          <ac:chgData name="Vanparys, Pauline" userId="S::pauline.vanparys@yperman.net::e1307836-c7ad-4a8d-b3f7-3ac9d74a7a41" providerId="AD" clId="Web-{4A3166D9-4E4D-4998-9A35-FCA9067DE5A4}" dt="2024-03-12T09:06:53.284" v="83"/>
          <ac:cxnSpMkLst>
            <pc:docMk/>
            <pc:sldMk cId="2774602061" sldId="345"/>
            <ac:cxnSpMk id="7" creationId="{CC338DA7-B795-01E5-C9EE-41AA4C76248C}"/>
          </ac:cxnSpMkLst>
        </pc:cxnChg>
        <pc:cxnChg chg="add del">
          <ac:chgData name="Vanparys, Pauline" userId="S::pauline.vanparys@yperman.net::e1307836-c7ad-4a8d-b3f7-3ac9d74a7a41" providerId="AD" clId="Web-{4A3166D9-4E4D-4998-9A35-FCA9067DE5A4}" dt="2024-03-12T09:05:57.624" v="67"/>
          <ac:cxnSpMkLst>
            <pc:docMk/>
            <pc:sldMk cId="2774602061" sldId="345"/>
            <ac:cxnSpMk id="9" creationId="{CC338DA7-B795-01E5-C9EE-41AA4C76248C}"/>
          </ac:cxnSpMkLst>
        </pc:cxnChg>
        <pc:cxnChg chg="add mod">
          <ac:chgData name="Vanparys, Pauline" userId="S::pauline.vanparys@yperman.net::e1307836-c7ad-4a8d-b3f7-3ac9d74a7a41" providerId="AD" clId="Web-{4A3166D9-4E4D-4998-9A35-FCA9067DE5A4}" dt="2024-03-12T09:12:25.665" v="166" actId="14100"/>
          <ac:cxnSpMkLst>
            <pc:docMk/>
            <pc:sldMk cId="2774602061" sldId="345"/>
            <ac:cxnSpMk id="15" creationId="{CC338DA7-B795-01E5-C9EE-41AA4C76248C}"/>
          </ac:cxnSpMkLst>
        </pc:cxnChg>
      </pc:sldChg>
      <pc:sldChg chg="addSp delSp modSp del">
        <pc:chgData name="Vanparys, Pauline" userId="S::pauline.vanparys@yperman.net::e1307836-c7ad-4a8d-b3f7-3ac9d74a7a41" providerId="AD" clId="Web-{4A3166D9-4E4D-4998-9A35-FCA9067DE5A4}" dt="2024-03-12T09:03:55.053" v="32"/>
        <pc:sldMkLst>
          <pc:docMk/>
          <pc:sldMk cId="1511457289" sldId="346"/>
        </pc:sldMkLst>
        <pc:spChg chg="del">
          <ac:chgData name="Vanparys, Pauline" userId="S::pauline.vanparys@yperman.net::e1307836-c7ad-4a8d-b3f7-3ac9d74a7a41" providerId="AD" clId="Web-{4A3166D9-4E4D-4998-9A35-FCA9067DE5A4}" dt="2024-03-12T09:02:21.360" v="12"/>
          <ac:spMkLst>
            <pc:docMk/>
            <pc:sldMk cId="1511457289" sldId="346"/>
            <ac:spMk id="5" creationId="{E1A049BA-159A-BBFA-EB2B-6921A1EA0792}"/>
          </ac:spMkLst>
        </pc:spChg>
        <pc:spChg chg="del">
          <ac:chgData name="Vanparys, Pauline" userId="S::pauline.vanparys@yperman.net::e1307836-c7ad-4a8d-b3f7-3ac9d74a7a41" providerId="AD" clId="Web-{4A3166D9-4E4D-4998-9A35-FCA9067DE5A4}" dt="2024-03-12T09:02:43.096" v="17"/>
          <ac:spMkLst>
            <pc:docMk/>
            <pc:sldMk cId="1511457289" sldId="346"/>
            <ac:spMk id="7" creationId="{1A11CBBE-5C1D-8C23-B05E-5C63F4D532CE}"/>
          </ac:spMkLst>
        </pc:spChg>
        <pc:spChg chg="del">
          <ac:chgData name="Vanparys, Pauline" userId="S::pauline.vanparys@yperman.net::e1307836-c7ad-4a8d-b3f7-3ac9d74a7a41" providerId="AD" clId="Web-{4A3166D9-4E4D-4998-9A35-FCA9067DE5A4}" dt="2024-03-12T09:03:08.535" v="23"/>
          <ac:spMkLst>
            <pc:docMk/>
            <pc:sldMk cId="1511457289" sldId="346"/>
            <ac:spMk id="9" creationId="{CFF2F15F-B49D-01C5-92C8-91118CC1C102}"/>
          </ac:spMkLst>
        </pc:spChg>
        <pc:picChg chg="add del mod">
          <ac:chgData name="Vanparys, Pauline" userId="S::pauline.vanparys@yperman.net::e1307836-c7ad-4a8d-b3f7-3ac9d74a7a41" providerId="AD" clId="Web-{4A3166D9-4E4D-4998-9A35-FCA9067DE5A4}" dt="2024-03-12T09:02:01.734" v="5"/>
          <ac:picMkLst>
            <pc:docMk/>
            <pc:sldMk cId="1511457289" sldId="346"/>
            <ac:picMk id="2" creationId="{46085FE5-9D8A-DB92-B129-805A82B4F50A}"/>
          </ac:picMkLst>
        </pc:picChg>
        <pc:picChg chg="del">
          <ac:chgData name="Vanparys, Pauline" userId="S::pauline.vanparys@yperman.net::e1307836-c7ad-4a8d-b3f7-3ac9d74a7a41" providerId="AD" clId="Web-{4A3166D9-4E4D-4998-9A35-FCA9067DE5A4}" dt="2024-03-12T09:01:30.607" v="0"/>
          <ac:picMkLst>
            <pc:docMk/>
            <pc:sldMk cId="1511457289" sldId="346"/>
            <ac:picMk id="4" creationId="{8BE878A0-CE20-FE11-4D8F-698F1A65ABFE}"/>
          </ac:picMkLst>
        </pc:picChg>
        <pc:picChg chg="del">
          <ac:chgData name="Vanparys, Pauline" userId="S::pauline.vanparys@yperman.net::e1307836-c7ad-4a8d-b3f7-3ac9d74a7a41" providerId="AD" clId="Web-{4A3166D9-4E4D-4998-9A35-FCA9067DE5A4}" dt="2024-03-12T09:02:28.313" v="14"/>
          <ac:picMkLst>
            <pc:docMk/>
            <pc:sldMk cId="1511457289" sldId="346"/>
            <ac:picMk id="10" creationId="{6B8BCDBF-5921-6F37-37AD-A5EDA9283969}"/>
          </ac:picMkLst>
        </pc:picChg>
        <pc:picChg chg="del">
          <ac:chgData name="Vanparys, Pauline" userId="S::pauline.vanparys@yperman.net::e1307836-c7ad-4a8d-b3f7-3ac9d74a7a41" providerId="AD" clId="Web-{4A3166D9-4E4D-4998-9A35-FCA9067DE5A4}" dt="2024-03-12T09:02:54.299" v="20"/>
          <ac:picMkLst>
            <pc:docMk/>
            <pc:sldMk cId="1511457289" sldId="346"/>
            <ac:picMk id="11" creationId="{EE56E9A5-49E1-215E-1771-0F6BC0A47F8F}"/>
          </ac:picMkLst>
        </pc:picChg>
        <pc:picChg chg="del">
          <ac:chgData name="Vanparys, Pauline" userId="S::pauline.vanparys@yperman.net::e1307836-c7ad-4a8d-b3f7-3ac9d74a7a41" providerId="AD" clId="Web-{4A3166D9-4E4D-4998-9A35-FCA9067DE5A4}" dt="2024-03-12T09:03:30.849" v="27"/>
          <ac:picMkLst>
            <pc:docMk/>
            <pc:sldMk cId="1511457289" sldId="346"/>
            <ac:picMk id="12" creationId="{4A2204DF-244F-67D9-1915-F0F20A2BC07A}"/>
          </ac:picMkLst>
        </pc:picChg>
      </pc:sldChg>
      <pc:sldChg chg="addSp delSp modSp">
        <pc:chgData name="Vanparys, Pauline" userId="S::pauline.vanparys@yperman.net::e1307836-c7ad-4a8d-b3f7-3ac9d74a7a41" providerId="AD" clId="Web-{4A3166D9-4E4D-4998-9A35-FCA9067DE5A4}" dt="2024-03-12T09:11:42.162" v="158" actId="14100"/>
        <pc:sldMkLst>
          <pc:docMk/>
          <pc:sldMk cId="2839014839" sldId="352"/>
        </pc:sldMkLst>
        <pc:graphicFrameChg chg="mod modGraphic">
          <ac:chgData name="Vanparys, Pauline" userId="S::pauline.vanparys@yperman.net::e1307836-c7ad-4a8d-b3f7-3ac9d74a7a41" providerId="AD" clId="Web-{4A3166D9-4E4D-4998-9A35-FCA9067DE5A4}" dt="2024-03-12T09:08:12.711" v="110"/>
          <ac:graphicFrameMkLst>
            <pc:docMk/>
            <pc:sldMk cId="2839014839" sldId="352"/>
            <ac:graphicFrameMk id="6" creationId="{F1E82C67-F20F-0677-0AB7-97F78C55FC14}"/>
          </ac:graphicFrameMkLst>
        </pc:graphicFrameChg>
        <pc:picChg chg="add mod">
          <ac:chgData name="Vanparys, Pauline" userId="S::pauline.vanparys@yperman.net::e1307836-c7ad-4a8d-b3f7-3ac9d74a7a41" providerId="AD" clId="Web-{4A3166D9-4E4D-4998-9A35-FCA9067DE5A4}" dt="2024-03-12T09:07:49.178" v="101" actId="1076"/>
          <ac:picMkLst>
            <pc:docMk/>
            <pc:sldMk cId="2839014839" sldId="352"/>
            <ac:picMk id="4" creationId="{8BE0AFB2-017F-3DCE-C7AA-9AB3B3BF4326}"/>
          </ac:picMkLst>
        </pc:picChg>
        <pc:picChg chg="mod">
          <ac:chgData name="Vanparys, Pauline" userId="S::pauline.vanparys@yperman.net::e1307836-c7ad-4a8d-b3f7-3ac9d74a7a41" providerId="AD" clId="Web-{4A3166D9-4E4D-4998-9A35-FCA9067DE5A4}" dt="2024-03-12T09:07:57.366" v="104" actId="1076"/>
          <ac:picMkLst>
            <pc:docMk/>
            <pc:sldMk cId="2839014839" sldId="352"/>
            <ac:picMk id="8" creationId="{9E05E085-6A55-AAF0-A3DE-26B37DA4C4FE}"/>
          </ac:picMkLst>
        </pc:picChg>
        <pc:picChg chg="del">
          <ac:chgData name="Vanparys, Pauline" userId="S::pauline.vanparys@yperman.net::e1307836-c7ad-4a8d-b3f7-3ac9d74a7a41" providerId="AD" clId="Web-{4A3166D9-4E4D-4998-9A35-FCA9067DE5A4}" dt="2024-03-12T09:07:34.458" v="95"/>
          <ac:picMkLst>
            <pc:docMk/>
            <pc:sldMk cId="2839014839" sldId="352"/>
            <ac:picMk id="10" creationId="{E7D51D96-E425-521A-00A7-AB8690C393D4}"/>
          </ac:picMkLst>
        </pc:picChg>
        <pc:cxnChg chg="add mod">
          <ac:chgData name="Vanparys, Pauline" userId="S::pauline.vanparys@yperman.net::e1307836-c7ad-4a8d-b3f7-3ac9d74a7a41" providerId="AD" clId="Web-{4A3166D9-4E4D-4998-9A35-FCA9067DE5A4}" dt="2024-03-12T09:11:42.162" v="158" actId="14100"/>
          <ac:cxnSpMkLst>
            <pc:docMk/>
            <pc:sldMk cId="2839014839" sldId="352"/>
            <ac:cxnSpMk id="5" creationId="{67C8CE1B-D685-CD74-A443-EF7B8AB85B67}"/>
          </ac:cxnSpMkLst>
        </pc:cxnChg>
        <pc:cxnChg chg="del mod">
          <ac:chgData name="Vanparys, Pauline" userId="S::pauline.vanparys@yperman.net::e1307836-c7ad-4a8d-b3f7-3ac9d74a7a41" providerId="AD" clId="Web-{4A3166D9-4E4D-4998-9A35-FCA9067DE5A4}" dt="2024-03-12T09:07:46.334" v="99"/>
          <ac:cxnSpMkLst>
            <pc:docMk/>
            <pc:sldMk cId="2839014839" sldId="352"/>
            <ac:cxnSpMk id="12" creationId="{67C8CE1B-D685-CD74-A443-EF7B8AB85B67}"/>
          </ac:cxnSpMkLst>
        </pc:cxnChg>
      </pc:sldChg>
      <pc:sldChg chg="addSp delSp modSp">
        <pc:chgData name="Vanparys, Pauline" userId="S::pauline.vanparys@yperman.net::e1307836-c7ad-4a8d-b3f7-3ac9d74a7a41" providerId="AD" clId="Web-{4A3166D9-4E4D-4998-9A35-FCA9067DE5A4}" dt="2024-03-12T09:12:14.133" v="163" actId="14100"/>
        <pc:sldMkLst>
          <pc:docMk/>
          <pc:sldMk cId="3578086593" sldId="356"/>
        </pc:sldMkLst>
        <pc:spChg chg="add del mod">
          <ac:chgData name="Vanparys, Pauline" userId="S::pauline.vanparys@yperman.net::e1307836-c7ad-4a8d-b3f7-3ac9d74a7a41" providerId="AD" clId="Web-{4A3166D9-4E4D-4998-9A35-FCA9067DE5A4}" dt="2024-03-12T09:10:05.281" v="141"/>
          <ac:spMkLst>
            <pc:docMk/>
            <pc:sldMk cId="3578086593" sldId="356"/>
            <ac:spMk id="15" creationId="{A74A652A-9500-BEB3-3DCE-FBF1B94F7802}"/>
          </ac:spMkLst>
        </pc:spChg>
        <pc:spChg chg="add mod">
          <ac:chgData name="Vanparys, Pauline" userId="S::pauline.vanparys@yperman.net::e1307836-c7ad-4a8d-b3f7-3ac9d74a7a41" providerId="AD" clId="Web-{4A3166D9-4E4D-4998-9A35-FCA9067DE5A4}" dt="2024-03-12T09:10:30.735" v="151" actId="1076"/>
          <ac:spMkLst>
            <pc:docMk/>
            <pc:sldMk cId="3578086593" sldId="356"/>
            <ac:spMk id="17" creationId="{412DE377-9F23-C383-F8C8-B9CD77A18E7F}"/>
          </ac:spMkLst>
        </pc:spChg>
        <pc:picChg chg="add">
          <ac:chgData name="Vanparys, Pauline" userId="S::pauline.vanparys@yperman.net::e1307836-c7ad-4a8d-b3f7-3ac9d74a7a41" providerId="AD" clId="Web-{4A3166D9-4E4D-4998-9A35-FCA9067DE5A4}" dt="2024-03-12T09:08:27.977" v="114"/>
          <ac:picMkLst>
            <pc:docMk/>
            <pc:sldMk cId="3578086593" sldId="356"/>
            <ac:picMk id="5" creationId="{42287377-5195-722E-278C-1400BF49E679}"/>
          </ac:picMkLst>
        </pc:picChg>
        <pc:picChg chg="del">
          <ac:chgData name="Vanparys, Pauline" userId="S::pauline.vanparys@yperman.net::e1307836-c7ad-4a8d-b3f7-3ac9d74a7a41" providerId="AD" clId="Web-{4A3166D9-4E4D-4998-9A35-FCA9067DE5A4}" dt="2024-03-12T09:08:47.697" v="119"/>
          <ac:picMkLst>
            <pc:docMk/>
            <pc:sldMk cId="3578086593" sldId="356"/>
            <ac:picMk id="7" creationId="{1770BD77-38AB-0CE0-3C5E-1C16759C6E33}"/>
          </ac:picMkLst>
        </pc:picChg>
        <pc:picChg chg="del mod">
          <ac:chgData name="Vanparys, Pauline" userId="S::pauline.vanparys@yperman.net::e1307836-c7ad-4a8d-b3f7-3ac9d74a7a41" providerId="AD" clId="Web-{4A3166D9-4E4D-4998-9A35-FCA9067DE5A4}" dt="2024-03-12T09:09:39.638" v="133"/>
          <ac:picMkLst>
            <pc:docMk/>
            <pc:sldMk cId="3578086593" sldId="356"/>
            <ac:picMk id="8" creationId="{6F4BE290-EC7E-061A-2CDC-4223020BF964}"/>
          </ac:picMkLst>
        </pc:picChg>
        <pc:picChg chg="del">
          <ac:chgData name="Vanparys, Pauline" userId="S::pauline.vanparys@yperman.net::e1307836-c7ad-4a8d-b3f7-3ac9d74a7a41" providerId="AD" clId="Web-{4A3166D9-4E4D-4998-9A35-FCA9067DE5A4}" dt="2024-03-12T09:08:17.930" v="111"/>
          <ac:picMkLst>
            <pc:docMk/>
            <pc:sldMk cId="3578086593" sldId="356"/>
            <ac:picMk id="10" creationId="{86D05658-6F72-05CD-C7AD-521BEA52551B}"/>
          </ac:picMkLst>
        </pc:picChg>
        <pc:picChg chg="add del mod modCrop">
          <ac:chgData name="Vanparys, Pauline" userId="S::pauline.vanparys@yperman.net::e1307836-c7ad-4a8d-b3f7-3ac9d74a7a41" providerId="AD" clId="Web-{4A3166D9-4E4D-4998-9A35-FCA9067DE5A4}" dt="2024-03-12T09:10:14.844" v="146" actId="1076"/>
          <ac:picMkLst>
            <pc:docMk/>
            <pc:sldMk cId="3578086593" sldId="356"/>
            <ac:picMk id="12" creationId="{83ADEB58-01DC-5A4C-1EAF-C6C0491235EE}"/>
          </ac:picMkLst>
        </pc:picChg>
        <pc:picChg chg="add mod">
          <ac:chgData name="Vanparys, Pauline" userId="S::pauline.vanparys@yperman.net::e1307836-c7ad-4a8d-b3f7-3ac9d74a7a41" providerId="AD" clId="Web-{4A3166D9-4E4D-4998-9A35-FCA9067DE5A4}" dt="2024-03-12T09:11:50.459" v="159" actId="1076"/>
          <ac:picMkLst>
            <pc:docMk/>
            <pc:sldMk cId="3578086593" sldId="356"/>
            <ac:picMk id="13" creationId="{6F4BE290-EC7E-061A-2CDC-4223020BF964}"/>
          </ac:picMkLst>
        </pc:picChg>
        <pc:cxnChg chg="add del">
          <ac:chgData name="Vanparys, Pauline" userId="S::pauline.vanparys@yperman.net::e1307836-c7ad-4a8d-b3f7-3ac9d74a7a41" providerId="AD" clId="Web-{4A3166D9-4E4D-4998-9A35-FCA9067DE5A4}" dt="2024-03-12T09:08:22.149" v="113"/>
          <ac:cxnSpMkLst>
            <pc:docMk/>
            <pc:sldMk cId="3578086593" sldId="356"/>
            <ac:cxnSpMk id="2" creationId="{67C8CE1B-D685-CD74-A443-EF7B8AB85B67}"/>
          </ac:cxnSpMkLst>
        </pc:cxnChg>
        <pc:cxnChg chg="add mod">
          <ac:chgData name="Vanparys, Pauline" userId="S::pauline.vanparys@yperman.net::e1307836-c7ad-4a8d-b3f7-3ac9d74a7a41" providerId="AD" clId="Web-{4A3166D9-4E4D-4998-9A35-FCA9067DE5A4}" dt="2024-03-12T09:12:14.133" v="163" actId="14100"/>
          <ac:cxnSpMkLst>
            <pc:docMk/>
            <pc:sldMk cId="3578086593" sldId="356"/>
            <ac:cxnSpMk id="6" creationId="{9F48C31C-86EB-4566-E5EC-1A7CC47D9A87}"/>
          </ac:cxnSpMkLst>
        </pc:cxnChg>
        <pc:cxnChg chg="del">
          <ac:chgData name="Vanparys, Pauline" userId="S::pauline.vanparys@yperman.net::e1307836-c7ad-4a8d-b3f7-3ac9d74a7a41" providerId="AD" clId="Web-{4A3166D9-4E4D-4998-9A35-FCA9067DE5A4}" dt="2024-03-12T09:08:32.603" v="115"/>
          <ac:cxnSpMkLst>
            <pc:docMk/>
            <pc:sldMk cId="3578086593" sldId="356"/>
            <ac:cxnSpMk id="11" creationId="{9F48C31C-86EB-4566-E5EC-1A7CC47D9A87}"/>
          </ac:cxnSpMkLst>
        </pc:cxnChg>
      </pc:sldChg>
      <pc:sldChg chg="addSp delSp modSp">
        <pc:chgData name="Vanparys, Pauline" userId="S::pauline.vanparys@yperman.net::e1307836-c7ad-4a8d-b3f7-3ac9d74a7a41" providerId="AD" clId="Web-{4A3166D9-4E4D-4998-9A35-FCA9067DE5A4}" dt="2024-03-12T09:09:25.590" v="130" actId="14100"/>
        <pc:sldMkLst>
          <pc:docMk/>
          <pc:sldMk cId="3188386979" sldId="358"/>
        </pc:sldMkLst>
        <pc:spChg chg="del">
          <ac:chgData name="Vanparys, Pauline" userId="S::pauline.vanparys@yperman.net::e1307836-c7ad-4a8d-b3f7-3ac9d74a7a41" providerId="AD" clId="Web-{4A3166D9-4E4D-4998-9A35-FCA9067DE5A4}" dt="2024-03-12T09:09:03.745" v="123"/>
          <ac:spMkLst>
            <pc:docMk/>
            <pc:sldMk cId="3188386979" sldId="358"/>
            <ac:spMk id="6" creationId="{3F58C1C0-7373-1D97-5B73-EA98AAE19E1A}"/>
          </ac:spMkLst>
        </pc:spChg>
        <pc:spChg chg="add mod">
          <ac:chgData name="Vanparys, Pauline" userId="S::pauline.vanparys@yperman.net::e1307836-c7ad-4a8d-b3f7-3ac9d74a7a41" providerId="AD" clId="Web-{4A3166D9-4E4D-4998-9A35-FCA9067DE5A4}" dt="2024-03-12T09:09:25.590" v="130" actId="14100"/>
          <ac:spMkLst>
            <pc:docMk/>
            <pc:sldMk cId="3188386979" sldId="358"/>
            <ac:spMk id="8" creationId="{3F58C1C0-7373-1D97-5B73-EA98AAE19E1A}"/>
          </ac:spMkLst>
        </pc:spChg>
        <pc:picChg chg="del">
          <ac:chgData name="Vanparys, Pauline" userId="S::pauline.vanparys@yperman.net::e1307836-c7ad-4a8d-b3f7-3ac9d74a7a41" providerId="AD" clId="Web-{4A3166D9-4E4D-4998-9A35-FCA9067DE5A4}" dt="2024-03-12T09:08:55.948" v="120"/>
          <ac:picMkLst>
            <pc:docMk/>
            <pc:sldMk cId="3188386979" sldId="358"/>
            <ac:picMk id="5" creationId="{C4153ACD-E078-0A88-CE08-AFF325AAB792}"/>
          </ac:picMkLst>
        </pc:picChg>
        <pc:picChg chg="add mod">
          <ac:chgData name="Vanparys, Pauline" userId="S::pauline.vanparys@yperman.net::e1307836-c7ad-4a8d-b3f7-3ac9d74a7a41" providerId="AD" clId="Web-{4A3166D9-4E4D-4998-9A35-FCA9067DE5A4}" dt="2024-03-12T09:09:05.402" v="124" actId="1076"/>
          <ac:picMkLst>
            <pc:docMk/>
            <pc:sldMk cId="3188386979" sldId="358"/>
            <ac:picMk id="7" creationId="{B30963E6-9640-1F44-5C43-D6B12BFD9516}"/>
          </ac:picMkLst>
        </pc:picChg>
      </pc:sldChg>
      <pc:sldChg chg="addSp delSp modSp new">
        <pc:chgData name="Vanparys, Pauline" userId="S::pauline.vanparys@yperman.net::e1307836-c7ad-4a8d-b3f7-3ac9d74a7a41" providerId="AD" clId="Web-{4A3166D9-4E4D-4998-9A35-FCA9067DE5A4}" dt="2024-03-12T09:06:11.875" v="73"/>
        <pc:sldMkLst>
          <pc:docMk/>
          <pc:sldMk cId="2588498042" sldId="366"/>
        </pc:sldMkLst>
        <pc:spChg chg="del">
          <ac:chgData name="Vanparys, Pauline" userId="S::pauline.vanparys@yperman.net::e1307836-c7ad-4a8d-b3f7-3ac9d74a7a41" providerId="AD" clId="Web-{4A3166D9-4E4D-4998-9A35-FCA9067DE5A4}" dt="2024-03-12T09:02:04.468" v="6"/>
          <ac:spMkLst>
            <pc:docMk/>
            <pc:sldMk cId="2588498042" sldId="366"/>
            <ac:spMk id="2" creationId="{B03DD714-9578-B3C1-4DE8-4908AA67E5DF}"/>
          </ac:spMkLst>
        </pc:spChg>
        <pc:spChg chg="del">
          <ac:chgData name="Vanparys, Pauline" userId="S::pauline.vanparys@yperman.net::e1307836-c7ad-4a8d-b3f7-3ac9d74a7a41" providerId="AD" clId="Web-{4A3166D9-4E4D-4998-9A35-FCA9067DE5A4}" dt="2024-03-12T09:02:11.890" v="9"/>
          <ac:spMkLst>
            <pc:docMk/>
            <pc:sldMk cId="2588498042" sldId="366"/>
            <ac:spMk id="3" creationId="{E765EFBE-B15B-6D80-2173-03779CDF0B9F}"/>
          </ac:spMkLst>
        </pc:spChg>
        <pc:spChg chg="add">
          <ac:chgData name="Vanparys, Pauline" userId="S::pauline.vanparys@yperman.net::e1307836-c7ad-4a8d-b3f7-3ac9d74a7a41" providerId="AD" clId="Web-{4A3166D9-4E4D-4998-9A35-FCA9067DE5A4}" dt="2024-03-12T09:02:23.876" v="13"/>
          <ac:spMkLst>
            <pc:docMk/>
            <pc:sldMk cId="2588498042" sldId="366"/>
            <ac:spMk id="5" creationId="{E1A049BA-159A-BBFA-EB2B-6921A1EA0792}"/>
          </ac:spMkLst>
        </pc:spChg>
        <pc:spChg chg="add mod">
          <ac:chgData name="Vanparys, Pauline" userId="S::pauline.vanparys@yperman.net::e1307836-c7ad-4a8d-b3f7-3ac9d74a7a41" providerId="AD" clId="Web-{4A3166D9-4E4D-4998-9A35-FCA9067DE5A4}" dt="2024-03-12T09:02:50.034" v="19" actId="1076"/>
          <ac:spMkLst>
            <pc:docMk/>
            <pc:sldMk cId="2588498042" sldId="366"/>
            <ac:spMk id="7" creationId="{1A11CBBE-5C1D-8C23-B05E-5C63F4D532CE}"/>
          </ac:spMkLst>
        </pc:spChg>
        <pc:spChg chg="add mod">
          <ac:chgData name="Vanparys, Pauline" userId="S::pauline.vanparys@yperman.net::e1307836-c7ad-4a8d-b3f7-3ac9d74a7a41" providerId="AD" clId="Web-{4A3166D9-4E4D-4998-9A35-FCA9067DE5A4}" dt="2024-03-12T09:03:26.927" v="26" actId="1076"/>
          <ac:spMkLst>
            <pc:docMk/>
            <pc:sldMk cId="2588498042" sldId="366"/>
            <ac:spMk id="9" creationId="{CFF2F15F-B49D-01C5-92C8-91118CC1C102}"/>
          </ac:spMkLst>
        </pc:spChg>
        <pc:spChg chg="add del mod">
          <ac:chgData name="Vanparys, Pauline" userId="S::pauline.vanparys@yperman.net::e1307836-c7ad-4a8d-b3f7-3ac9d74a7a41" providerId="AD" clId="Web-{4A3166D9-4E4D-4998-9A35-FCA9067DE5A4}" dt="2024-03-12T09:06:11.875" v="73"/>
          <ac:spMkLst>
            <pc:docMk/>
            <pc:sldMk cId="2588498042" sldId="366"/>
            <ac:spMk id="12" creationId="{B88D7CC4-E0D9-E841-E09C-416F82EB87F4}"/>
          </ac:spMkLst>
        </pc:spChg>
        <pc:picChg chg="add del mod ord">
          <ac:chgData name="Vanparys, Pauline" userId="S::pauline.vanparys@yperman.net::e1307836-c7ad-4a8d-b3f7-3ac9d74a7a41" providerId="AD" clId="Web-{4A3166D9-4E4D-4998-9A35-FCA9067DE5A4}" dt="2024-03-12T09:06:11.875" v="73"/>
          <ac:picMkLst>
            <pc:docMk/>
            <pc:sldMk cId="2588498042" sldId="366"/>
            <ac:picMk id="4" creationId="{62D98F0B-A471-F860-43A0-97072FD604E5}"/>
          </ac:picMkLst>
        </pc:picChg>
        <pc:picChg chg="add mod">
          <ac:chgData name="Vanparys, Pauline" userId="S::pauline.vanparys@yperman.net::e1307836-c7ad-4a8d-b3f7-3ac9d74a7a41" providerId="AD" clId="Web-{4A3166D9-4E4D-4998-9A35-FCA9067DE5A4}" dt="2024-03-12T09:03:42.115" v="30" actId="1076"/>
          <ac:picMkLst>
            <pc:docMk/>
            <pc:sldMk cId="2588498042" sldId="366"/>
            <ac:picMk id="6" creationId="{6B8BCDBF-5921-6F37-37AD-A5EDA9283969}"/>
          </ac:picMkLst>
        </pc:picChg>
        <pc:picChg chg="add mod">
          <ac:chgData name="Vanparys, Pauline" userId="S::pauline.vanparys@yperman.net::e1307836-c7ad-4a8d-b3f7-3ac9d74a7a41" providerId="AD" clId="Web-{4A3166D9-4E4D-4998-9A35-FCA9067DE5A4}" dt="2024-03-12T09:03:44.334" v="31" actId="1076"/>
          <ac:picMkLst>
            <pc:docMk/>
            <pc:sldMk cId="2588498042" sldId="366"/>
            <ac:picMk id="8" creationId="{EE56E9A5-49E1-215E-1771-0F6BC0A47F8F}"/>
          </ac:picMkLst>
        </pc:picChg>
        <pc:picChg chg="add mod">
          <ac:chgData name="Vanparys, Pauline" userId="S::pauline.vanparys@yperman.net::e1307836-c7ad-4a8d-b3f7-3ac9d74a7a41" providerId="AD" clId="Web-{4A3166D9-4E4D-4998-9A35-FCA9067DE5A4}" dt="2024-03-12T09:03:37.662" v="29" actId="1076"/>
          <ac:picMkLst>
            <pc:docMk/>
            <pc:sldMk cId="2588498042" sldId="366"/>
            <ac:picMk id="10" creationId="{4A2204DF-244F-67D9-1915-F0F20A2BC07A}"/>
          </ac:picMkLst>
        </pc:picChg>
      </pc:sldChg>
    </pc:docChg>
  </pc:docChgLst>
  <pc:docChgLst>
    <pc:chgData name="Desmyttere, Evy" userId="2f070e62-ccc2-45c9-8292-b8d9913dd320" providerId="ADAL" clId="{5E4C7B47-90EA-4425-B0CD-D92DFDA2FC00}"/>
    <pc:docChg chg="undo redo custSel addSld modSld">
      <pc:chgData name="Desmyttere, Evy" userId="2f070e62-ccc2-45c9-8292-b8d9913dd320" providerId="ADAL" clId="{5E4C7B47-90EA-4425-B0CD-D92DFDA2FC00}" dt="2024-03-07T08:00:14.450" v="183" actId="20577"/>
      <pc:docMkLst>
        <pc:docMk/>
      </pc:docMkLst>
      <pc:sldChg chg="modSp mod">
        <pc:chgData name="Desmyttere, Evy" userId="2f070e62-ccc2-45c9-8292-b8d9913dd320" providerId="ADAL" clId="{5E4C7B47-90EA-4425-B0CD-D92DFDA2FC00}" dt="2024-03-07T07:57:49.409" v="37" actId="20577"/>
        <pc:sldMkLst>
          <pc:docMk/>
          <pc:sldMk cId="2120141246" sldId="272"/>
        </pc:sldMkLst>
        <pc:spChg chg="mod">
          <ac:chgData name="Desmyttere, Evy" userId="2f070e62-ccc2-45c9-8292-b8d9913dd320" providerId="ADAL" clId="{5E4C7B47-90EA-4425-B0CD-D92DFDA2FC00}" dt="2024-03-07T07:57:49.409" v="37" actId="20577"/>
          <ac:spMkLst>
            <pc:docMk/>
            <pc:sldMk cId="2120141246" sldId="272"/>
            <ac:spMk id="2" creationId="{003C1DDD-EC41-4D40-8BC5-CAF61A13AB5A}"/>
          </ac:spMkLst>
        </pc:spChg>
        <pc:spChg chg="mod">
          <ac:chgData name="Desmyttere, Evy" userId="2f070e62-ccc2-45c9-8292-b8d9913dd320" providerId="ADAL" clId="{5E4C7B47-90EA-4425-B0CD-D92DFDA2FC00}" dt="2024-03-07T07:57:20.495" v="21" actId="20577"/>
          <ac:spMkLst>
            <pc:docMk/>
            <pc:sldMk cId="2120141246" sldId="272"/>
            <ac:spMk id="3" creationId="{F72288C0-90EE-46BB-84E9-2DF579193DF6}"/>
          </ac:spMkLst>
        </pc:spChg>
      </pc:sldChg>
      <pc:sldChg chg="modSp new mod">
        <pc:chgData name="Desmyttere, Evy" userId="2f070e62-ccc2-45c9-8292-b8d9913dd320" providerId="ADAL" clId="{5E4C7B47-90EA-4425-B0CD-D92DFDA2FC00}" dt="2024-03-07T07:59:59.816" v="173" actId="14100"/>
        <pc:sldMkLst>
          <pc:docMk/>
          <pc:sldMk cId="1462978976" sldId="342"/>
        </pc:sldMkLst>
        <pc:spChg chg="mod">
          <ac:chgData name="Desmyttere, Evy" userId="2f070e62-ccc2-45c9-8292-b8d9913dd320" providerId="ADAL" clId="{5E4C7B47-90EA-4425-B0CD-D92DFDA2FC00}" dt="2024-03-07T07:59:59.816" v="173" actId="14100"/>
          <ac:spMkLst>
            <pc:docMk/>
            <pc:sldMk cId="1462978976" sldId="342"/>
            <ac:spMk id="2" creationId="{72B8D0EE-92D2-41A1-87DF-2DF164524ABD}"/>
          </ac:spMkLst>
        </pc:spChg>
        <pc:spChg chg="mod">
          <ac:chgData name="Desmyttere, Evy" userId="2f070e62-ccc2-45c9-8292-b8d9913dd320" providerId="ADAL" clId="{5E4C7B47-90EA-4425-B0CD-D92DFDA2FC00}" dt="2024-03-07T07:58:31.809" v="60" actId="20577"/>
          <ac:spMkLst>
            <pc:docMk/>
            <pc:sldMk cId="1462978976" sldId="342"/>
            <ac:spMk id="3" creationId="{901CC6A3-3A56-4EBA-B368-854E18952194}"/>
          </ac:spMkLst>
        </pc:spChg>
      </pc:sldChg>
      <pc:sldChg chg="modSp new mod">
        <pc:chgData name="Desmyttere, Evy" userId="2f070e62-ccc2-45c9-8292-b8d9913dd320" providerId="ADAL" clId="{5E4C7B47-90EA-4425-B0CD-D92DFDA2FC00}" dt="2024-03-07T08:00:14.450" v="183" actId="20577"/>
        <pc:sldMkLst>
          <pc:docMk/>
          <pc:sldMk cId="921363333" sldId="343"/>
        </pc:sldMkLst>
        <pc:spChg chg="mod">
          <ac:chgData name="Desmyttere, Evy" userId="2f070e62-ccc2-45c9-8292-b8d9913dd320" providerId="ADAL" clId="{5E4C7B47-90EA-4425-B0CD-D92DFDA2FC00}" dt="2024-03-07T08:00:14.450" v="183" actId="20577"/>
          <ac:spMkLst>
            <pc:docMk/>
            <pc:sldMk cId="921363333" sldId="343"/>
            <ac:spMk id="3" creationId="{54616450-2DAC-41B5-A9A7-B3BC3DE958E0}"/>
          </ac:spMkLst>
        </pc:spChg>
      </pc:sldChg>
    </pc:docChg>
  </pc:docChgLst>
  <pc:docChgLst>
    <pc:chgData name="Vanparys, Pauline" userId="S::pauline.vanparys@yperman.net::e1307836-c7ad-4a8d-b3f7-3ac9d74a7a41" providerId="AD" clId="Web-{5D49D5BD-F595-407D-B42E-8BDB62F72356}"/>
    <pc:docChg chg="addSld delSld modSld">
      <pc:chgData name="Vanparys, Pauline" userId="S::pauline.vanparys@yperman.net::e1307836-c7ad-4a8d-b3f7-3ac9d74a7a41" providerId="AD" clId="Web-{5D49D5BD-F595-407D-B42E-8BDB62F72356}" dt="2024-03-11T16:42:15.771" v="367" actId="20577"/>
      <pc:docMkLst>
        <pc:docMk/>
      </pc:docMkLst>
      <pc:sldChg chg="modSp">
        <pc:chgData name="Vanparys, Pauline" userId="S::pauline.vanparys@yperman.net::e1307836-c7ad-4a8d-b3f7-3ac9d74a7a41" providerId="AD" clId="Web-{5D49D5BD-F595-407D-B42E-8BDB62F72356}" dt="2024-03-11T16:42:00.177" v="366" actId="20577"/>
        <pc:sldMkLst>
          <pc:docMk/>
          <pc:sldMk cId="921363333" sldId="343"/>
        </pc:sldMkLst>
        <pc:spChg chg="mod">
          <ac:chgData name="Vanparys, Pauline" userId="S::pauline.vanparys@yperman.net::e1307836-c7ad-4a8d-b3f7-3ac9d74a7a41" providerId="AD" clId="Web-{5D49D5BD-F595-407D-B42E-8BDB62F72356}" dt="2024-03-11T16:42:00.177" v="366" actId="20577"/>
          <ac:spMkLst>
            <pc:docMk/>
            <pc:sldMk cId="921363333" sldId="343"/>
            <ac:spMk id="2" creationId="{68A0B3EC-F2AD-4BAF-ABCA-F09B0588E51F}"/>
          </ac:spMkLst>
        </pc:spChg>
      </pc:sldChg>
      <pc:sldChg chg="addSp delSp modSp">
        <pc:chgData name="Vanparys, Pauline" userId="S::pauline.vanparys@yperman.net::e1307836-c7ad-4a8d-b3f7-3ac9d74a7a41" providerId="AD" clId="Web-{5D49D5BD-F595-407D-B42E-8BDB62F72356}" dt="2024-03-11T16:42:15.771" v="367" actId="20577"/>
        <pc:sldMkLst>
          <pc:docMk/>
          <pc:sldMk cId="3787386414" sldId="349"/>
        </pc:sldMkLst>
        <pc:spChg chg="mod">
          <ac:chgData name="Vanparys, Pauline" userId="S::pauline.vanparys@yperman.net::e1307836-c7ad-4a8d-b3f7-3ac9d74a7a41" providerId="AD" clId="Web-{5D49D5BD-F595-407D-B42E-8BDB62F72356}" dt="2024-03-11T16:42:15.771" v="367" actId="20577"/>
          <ac:spMkLst>
            <pc:docMk/>
            <pc:sldMk cId="3787386414" sldId="349"/>
            <ac:spMk id="2" creationId="{229EC706-0AB2-4F47-B60F-661870066073}"/>
          </ac:spMkLst>
        </pc:spChg>
        <pc:picChg chg="add del mod">
          <ac:chgData name="Vanparys, Pauline" userId="S::pauline.vanparys@yperman.net::e1307836-c7ad-4a8d-b3f7-3ac9d74a7a41" providerId="AD" clId="Web-{5D49D5BD-F595-407D-B42E-8BDB62F72356}" dt="2024-03-11T16:01:34.771" v="12"/>
          <ac:picMkLst>
            <pc:docMk/>
            <pc:sldMk cId="3787386414" sldId="349"/>
            <ac:picMk id="4" creationId="{C35D9782-F340-F71D-7BB8-48B053778735}"/>
          </ac:picMkLst>
        </pc:picChg>
      </pc:sldChg>
      <pc:sldChg chg="addSp delSp modSp mod setBg">
        <pc:chgData name="Vanparys, Pauline" userId="S::pauline.vanparys@yperman.net::e1307836-c7ad-4a8d-b3f7-3ac9d74a7a41" providerId="AD" clId="Web-{5D49D5BD-F595-407D-B42E-8BDB62F72356}" dt="2024-03-11T16:06:40.562" v="155" actId="1076"/>
        <pc:sldMkLst>
          <pc:docMk/>
          <pc:sldMk cId="3384664197" sldId="350"/>
        </pc:sldMkLst>
        <pc:spChg chg="mod ord">
          <ac:chgData name="Vanparys, Pauline" userId="S::pauline.vanparys@yperman.net::e1307836-c7ad-4a8d-b3f7-3ac9d74a7a41" providerId="AD" clId="Web-{5D49D5BD-F595-407D-B42E-8BDB62F72356}" dt="2024-03-11T16:06:31.640" v="152" actId="1076"/>
          <ac:spMkLst>
            <pc:docMk/>
            <pc:sldMk cId="3384664197" sldId="350"/>
            <ac:spMk id="2" creationId="{C920BF49-D30B-4304-8A83-7485B1DAD561}"/>
          </ac:spMkLst>
        </pc:spChg>
        <pc:spChg chg="mod">
          <ac:chgData name="Vanparys, Pauline" userId="S::pauline.vanparys@yperman.net::e1307836-c7ad-4a8d-b3f7-3ac9d74a7a41" providerId="AD" clId="Web-{5D49D5BD-F595-407D-B42E-8BDB62F72356}" dt="2024-03-11T16:02:16.538" v="31"/>
          <ac:spMkLst>
            <pc:docMk/>
            <pc:sldMk cId="3384664197" sldId="350"/>
            <ac:spMk id="3" creationId="{839AE2AE-356E-48E2-8312-3CAB88B254C3}"/>
          </ac:spMkLst>
        </pc:spChg>
        <pc:spChg chg="add del">
          <ac:chgData name="Vanparys, Pauline" userId="S::pauline.vanparys@yperman.net::e1307836-c7ad-4a8d-b3f7-3ac9d74a7a41" providerId="AD" clId="Web-{5D49D5BD-F595-407D-B42E-8BDB62F72356}" dt="2024-03-11T16:02:16.538" v="31"/>
          <ac:spMkLst>
            <pc:docMk/>
            <pc:sldMk cId="3384664197" sldId="350"/>
            <ac:spMk id="8" creationId="{907EF6B7-1338-4443-8C46-6A318D952DFD}"/>
          </ac:spMkLst>
        </pc:spChg>
        <pc:spChg chg="add del">
          <ac:chgData name="Vanparys, Pauline" userId="S::pauline.vanparys@yperman.net::e1307836-c7ad-4a8d-b3f7-3ac9d74a7a41" providerId="AD" clId="Web-{5D49D5BD-F595-407D-B42E-8BDB62F72356}" dt="2024-03-11T16:02:16.538" v="31"/>
          <ac:spMkLst>
            <pc:docMk/>
            <pc:sldMk cId="3384664197" sldId="350"/>
            <ac:spMk id="10" creationId="{DAAE4CDD-124C-4DCF-9584-B6033B545DD5}"/>
          </ac:spMkLst>
        </pc:spChg>
        <pc:spChg chg="add del">
          <ac:chgData name="Vanparys, Pauline" userId="S::pauline.vanparys@yperman.net::e1307836-c7ad-4a8d-b3f7-3ac9d74a7a41" providerId="AD" clId="Web-{5D49D5BD-F595-407D-B42E-8BDB62F72356}" dt="2024-03-11T16:02:16.538" v="31"/>
          <ac:spMkLst>
            <pc:docMk/>
            <pc:sldMk cId="3384664197" sldId="350"/>
            <ac:spMk id="12" creationId="{081E4A58-353D-44AE-B2FC-2A74E2E400F7}"/>
          </ac:spMkLst>
        </pc:spChg>
        <pc:picChg chg="add mod">
          <ac:chgData name="Vanparys, Pauline" userId="S::pauline.vanparys@yperman.net::e1307836-c7ad-4a8d-b3f7-3ac9d74a7a41" providerId="AD" clId="Web-{5D49D5BD-F595-407D-B42E-8BDB62F72356}" dt="2024-03-11T16:06:40.562" v="155" actId="1076"/>
          <ac:picMkLst>
            <pc:docMk/>
            <pc:sldMk cId="3384664197" sldId="350"/>
            <ac:picMk id="4" creationId="{F1BE5354-BA05-C43D-362C-91B068FA1A39}"/>
          </ac:picMkLst>
        </pc:picChg>
      </pc:sldChg>
      <pc:sldChg chg="addSp modSp">
        <pc:chgData name="Vanparys, Pauline" userId="S::pauline.vanparys@yperman.net::e1307836-c7ad-4a8d-b3f7-3ac9d74a7a41" providerId="AD" clId="Web-{5D49D5BD-F595-407D-B42E-8BDB62F72356}" dt="2024-03-11T15:59:56.971" v="8" actId="14100"/>
        <pc:sldMkLst>
          <pc:docMk/>
          <pc:sldMk cId="3188386979" sldId="358"/>
        </pc:sldMkLst>
        <pc:spChg chg="add mod">
          <ac:chgData name="Vanparys, Pauline" userId="S::pauline.vanparys@yperman.net::e1307836-c7ad-4a8d-b3f7-3ac9d74a7a41" providerId="AD" clId="Web-{5D49D5BD-F595-407D-B42E-8BDB62F72356}" dt="2024-03-11T15:59:56.971" v="8" actId="14100"/>
          <ac:spMkLst>
            <pc:docMk/>
            <pc:sldMk cId="3188386979" sldId="358"/>
            <ac:spMk id="6" creationId="{3F58C1C0-7373-1D97-5B73-EA98AAE19E1A}"/>
          </ac:spMkLst>
        </pc:spChg>
        <pc:picChg chg="add mod">
          <ac:chgData name="Vanparys, Pauline" userId="S::pauline.vanparys@yperman.net::e1307836-c7ad-4a8d-b3f7-3ac9d74a7a41" providerId="AD" clId="Web-{5D49D5BD-F595-407D-B42E-8BDB62F72356}" dt="2024-03-11T15:59:54.221" v="7" actId="1076"/>
          <ac:picMkLst>
            <pc:docMk/>
            <pc:sldMk cId="3188386979" sldId="358"/>
            <ac:picMk id="5" creationId="{C4153ACD-E078-0A88-CE08-AFF325AAB792}"/>
          </ac:picMkLst>
        </pc:picChg>
      </pc:sldChg>
      <pc:sldChg chg="modSp new">
        <pc:chgData name="Vanparys, Pauline" userId="S::pauline.vanparys@yperman.net::e1307836-c7ad-4a8d-b3f7-3ac9d74a7a41" providerId="AD" clId="Web-{5D49D5BD-F595-407D-B42E-8BDB62F72356}" dt="2024-03-11T16:13:10.262" v="319" actId="20577"/>
        <pc:sldMkLst>
          <pc:docMk/>
          <pc:sldMk cId="2308400779" sldId="359"/>
        </pc:sldMkLst>
        <pc:spChg chg="mod">
          <ac:chgData name="Vanparys, Pauline" userId="S::pauline.vanparys@yperman.net::e1307836-c7ad-4a8d-b3f7-3ac9d74a7a41" providerId="AD" clId="Web-{5D49D5BD-F595-407D-B42E-8BDB62F72356}" dt="2024-03-11T16:13:10.262" v="319" actId="20577"/>
          <ac:spMkLst>
            <pc:docMk/>
            <pc:sldMk cId="2308400779" sldId="359"/>
            <ac:spMk id="2" creationId="{10F0DC24-681A-6FE4-F22A-F701DFCF1A25}"/>
          </ac:spMkLst>
        </pc:spChg>
        <pc:spChg chg="mod">
          <ac:chgData name="Vanparys, Pauline" userId="S::pauline.vanparys@yperman.net::e1307836-c7ad-4a8d-b3f7-3ac9d74a7a41" providerId="AD" clId="Web-{5D49D5BD-F595-407D-B42E-8BDB62F72356}" dt="2024-03-11T16:06:50.328" v="158" actId="20577"/>
          <ac:spMkLst>
            <pc:docMk/>
            <pc:sldMk cId="2308400779" sldId="359"/>
            <ac:spMk id="3" creationId="{88AD9D0E-C3DC-F15A-E0C5-7B01F6B8E9D5}"/>
          </ac:spMkLst>
        </pc:spChg>
      </pc:sldChg>
      <pc:sldChg chg="new del">
        <pc:chgData name="Vanparys, Pauline" userId="S::pauline.vanparys@yperman.net::e1307836-c7ad-4a8d-b3f7-3ac9d74a7a41" providerId="AD" clId="Web-{5D49D5BD-F595-407D-B42E-8BDB62F72356}" dt="2024-03-11T16:01:05.771" v="10"/>
        <pc:sldMkLst>
          <pc:docMk/>
          <pc:sldMk cId="3422523653" sldId="359"/>
        </pc:sldMkLst>
      </pc:sldChg>
      <pc:sldChg chg="addSp delSp modSp new">
        <pc:chgData name="Vanparys, Pauline" userId="S::pauline.vanparys@yperman.net::e1307836-c7ad-4a8d-b3f7-3ac9d74a7a41" providerId="AD" clId="Web-{5D49D5BD-F595-407D-B42E-8BDB62F72356}" dt="2024-03-11T16:14:10.795" v="338" actId="14100"/>
        <pc:sldMkLst>
          <pc:docMk/>
          <pc:sldMk cId="3300605560" sldId="360"/>
        </pc:sldMkLst>
        <pc:spChg chg="del">
          <ac:chgData name="Vanparys, Pauline" userId="S::pauline.vanparys@yperman.net::e1307836-c7ad-4a8d-b3f7-3ac9d74a7a41" providerId="AD" clId="Web-{5D49D5BD-F595-407D-B42E-8BDB62F72356}" dt="2024-03-11T16:13:15.512" v="322"/>
          <ac:spMkLst>
            <pc:docMk/>
            <pc:sldMk cId="3300605560" sldId="360"/>
            <ac:spMk id="2" creationId="{BE6B8357-3D87-189B-2F97-5A94983A6A34}"/>
          </ac:spMkLst>
        </pc:spChg>
        <pc:spChg chg="del">
          <ac:chgData name="Vanparys, Pauline" userId="S::pauline.vanparys@yperman.net::e1307836-c7ad-4a8d-b3f7-3ac9d74a7a41" providerId="AD" clId="Web-{5D49D5BD-F595-407D-B42E-8BDB62F72356}" dt="2024-03-11T16:13:13.794" v="321"/>
          <ac:spMkLst>
            <pc:docMk/>
            <pc:sldMk cId="3300605560" sldId="360"/>
            <ac:spMk id="3" creationId="{5868D641-B31A-B3F2-EE0D-CE2CE94D43CC}"/>
          </ac:spMkLst>
        </pc:spChg>
        <pc:picChg chg="add mod">
          <ac:chgData name="Vanparys, Pauline" userId="S::pauline.vanparys@yperman.net::e1307836-c7ad-4a8d-b3f7-3ac9d74a7a41" providerId="AD" clId="Web-{5D49D5BD-F595-407D-B42E-8BDB62F72356}" dt="2024-03-11T16:13:38.482" v="332" actId="1076"/>
          <ac:picMkLst>
            <pc:docMk/>
            <pc:sldMk cId="3300605560" sldId="360"/>
            <ac:picMk id="4" creationId="{04C3436A-8BAE-E891-DD9C-C0D98FC09158}"/>
          </ac:picMkLst>
        </pc:picChg>
        <pc:picChg chg="add mod">
          <ac:chgData name="Vanparys, Pauline" userId="S::pauline.vanparys@yperman.net::e1307836-c7ad-4a8d-b3f7-3ac9d74a7a41" providerId="AD" clId="Web-{5D49D5BD-F595-407D-B42E-8BDB62F72356}" dt="2024-03-11T16:14:10.795" v="338" actId="14100"/>
          <ac:picMkLst>
            <pc:docMk/>
            <pc:sldMk cId="3300605560" sldId="360"/>
            <ac:picMk id="5" creationId="{0F6A126C-6CE5-85EB-D4B8-112B8597268B}"/>
          </ac:picMkLst>
        </pc:picChg>
      </pc:sldChg>
    </pc:docChg>
  </pc:docChgLst>
  <pc:docChgLst>
    <pc:chgData name="Desmyttere, Evy" userId="S::evy.desmyttere@yperman.net::2f070e62-ccc2-45c9-8292-b8d9913dd320" providerId="AD" clId="Web-{F8AFB186-41E2-ED86-718F-EDFF5FEFD419}"/>
    <pc:docChg chg="modSld">
      <pc:chgData name="Desmyttere, Evy" userId="S::evy.desmyttere@yperman.net::2f070e62-ccc2-45c9-8292-b8d9913dd320" providerId="AD" clId="Web-{F8AFB186-41E2-ED86-718F-EDFF5FEFD419}" dt="2024-03-07T09:42:04.526" v="6"/>
      <pc:docMkLst>
        <pc:docMk/>
      </pc:docMkLst>
      <pc:sldChg chg="delSp modSp">
        <pc:chgData name="Desmyttere, Evy" userId="S::evy.desmyttere@yperman.net::2f070e62-ccc2-45c9-8292-b8d9913dd320" providerId="AD" clId="Web-{F8AFB186-41E2-ED86-718F-EDFF5FEFD419}" dt="2024-03-07T09:42:04.526" v="6"/>
        <pc:sldMkLst>
          <pc:docMk/>
          <pc:sldMk cId="296153750" sldId="344"/>
        </pc:sldMkLst>
        <pc:spChg chg="del">
          <ac:chgData name="Desmyttere, Evy" userId="S::evy.desmyttere@yperman.net::2f070e62-ccc2-45c9-8292-b8d9913dd320" providerId="AD" clId="Web-{F8AFB186-41E2-ED86-718F-EDFF5FEFD419}" dt="2024-03-07T09:41:38.823" v="4"/>
          <ac:spMkLst>
            <pc:docMk/>
            <pc:sldMk cId="296153750" sldId="344"/>
            <ac:spMk id="2" creationId="{AF592B9A-3E7B-468A-8112-77A26401EADE}"/>
          </ac:spMkLst>
        </pc:spChg>
        <pc:spChg chg="del">
          <ac:chgData name="Desmyttere, Evy" userId="S::evy.desmyttere@yperman.net::2f070e62-ccc2-45c9-8292-b8d9913dd320" providerId="AD" clId="Web-{F8AFB186-41E2-ED86-718F-EDFF5FEFD419}" dt="2024-03-07T09:41:37.698" v="3"/>
          <ac:spMkLst>
            <pc:docMk/>
            <pc:sldMk cId="296153750" sldId="344"/>
            <ac:spMk id="3" creationId="{7C17D0D3-6687-4987-99ED-1ABF6FA4C834}"/>
          </ac:spMkLst>
        </pc:spChg>
        <pc:picChg chg="mod modCrop">
          <ac:chgData name="Desmyttere, Evy" userId="S::evy.desmyttere@yperman.net::2f070e62-ccc2-45c9-8292-b8d9913dd320" providerId="AD" clId="Web-{F8AFB186-41E2-ED86-718F-EDFF5FEFD419}" dt="2024-03-07T09:42:04.526" v="6"/>
          <ac:picMkLst>
            <pc:docMk/>
            <pc:sldMk cId="296153750" sldId="344"/>
            <ac:picMk id="1026" creationId="{B47DDD4C-9B11-48C3-A9B4-B922D3E6402F}"/>
          </ac:picMkLst>
        </pc:picChg>
      </pc:sldChg>
    </pc:docChg>
  </pc:docChgLst>
  <pc:docChgLst>
    <pc:chgData name="Desmyttere, Evy" userId="S::evy.desmyttere@yperman.net::2f070e62-ccc2-45c9-8292-b8d9913dd320" providerId="AD" clId="Web-{CA021C9C-3FD8-4B2D-F54E-5443C32BF19B}"/>
    <pc:docChg chg="addSld delSld modSld">
      <pc:chgData name="Desmyttere, Evy" userId="S::evy.desmyttere@yperman.net::2f070e62-ccc2-45c9-8292-b8d9913dd320" providerId="AD" clId="Web-{CA021C9C-3FD8-4B2D-F54E-5443C32BF19B}" dt="2024-03-21T11:26:20.722" v="29" actId="20577"/>
      <pc:docMkLst>
        <pc:docMk/>
      </pc:docMkLst>
      <pc:sldChg chg="modSp">
        <pc:chgData name="Desmyttere, Evy" userId="S::evy.desmyttere@yperman.net::2f070e62-ccc2-45c9-8292-b8d9913dd320" providerId="AD" clId="Web-{CA021C9C-3FD8-4B2D-F54E-5443C32BF19B}" dt="2024-03-21T11:25:54.284" v="4" actId="20577"/>
        <pc:sldMkLst>
          <pc:docMk/>
          <pc:sldMk cId="3330913387" sldId="368"/>
        </pc:sldMkLst>
        <pc:spChg chg="mod">
          <ac:chgData name="Desmyttere, Evy" userId="S::evy.desmyttere@yperman.net::2f070e62-ccc2-45c9-8292-b8d9913dd320" providerId="AD" clId="Web-{CA021C9C-3FD8-4B2D-F54E-5443C32BF19B}" dt="2024-03-21T11:25:54.284" v="4" actId="20577"/>
          <ac:spMkLst>
            <pc:docMk/>
            <pc:sldMk cId="3330913387" sldId="368"/>
            <ac:spMk id="3" creationId="{0A2B7B29-9C13-87ED-0C4A-47764CB0B5A8}"/>
          </ac:spMkLst>
        </pc:spChg>
      </pc:sldChg>
      <pc:sldChg chg="new del">
        <pc:chgData name="Desmyttere, Evy" userId="S::evy.desmyttere@yperman.net::2f070e62-ccc2-45c9-8292-b8d9913dd320" providerId="AD" clId="Web-{CA021C9C-3FD8-4B2D-F54E-5443C32BF19B}" dt="2024-03-21T11:25:36.392" v="1"/>
        <pc:sldMkLst>
          <pc:docMk/>
          <pc:sldMk cId="2249183705" sldId="371"/>
        </pc:sldMkLst>
      </pc:sldChg>
      <pc:sldChg chg="modSp add replId">
        <pc:chgData name="Desmyttere, Evy" userId="S::evy.desmyttere@yperman.net::2f070e62-ccc2-45c9-8292-b8d9913dd320" providerId="AD" clId="Web-{CA021C9C-3FD8-4B2D-F54E-5443C32BF19B}" dt="2024-03-21T11:26:20.722" v="29" actId="20577"/>
        <pc:sldMkLst>
          <pc:docMk/>
          <pc:sldMk cId="2370992452" sldId="371"/>
        </pc:sldMkLst>
        <pc:spChg chg="mod">
          <ac:chgData name="Desmyttere, Evy" userId="S::evy.desmyttere@yperman.net::2f070e62-ccc2-45c9-8292-b8d9913dd320" providerId="AD" clId="Web-{CA021C9C-3FD8-4B2D-F54E-5443C32BF19B}" dt="2024-03-21T11:26:20.722" v="29" actId="20577"/>
          <ac:spMkLst>
            <pc:docMk/>
            <pc:sldMk cId="2370992452" sldId="371"/>
            <ac:spMk id="2" creationId="{FC823452-7540-DBC5-6381-ABBBDF01914D}"/>
          </ac:spMkLst>
        </pc:spChg>
        <pc:spChg chg="mod">
          <ac:chgData name="Desmyttere, Evy" userId="S::evy.desmyttere@yperman.net::2f070e62-ccc2-45c9-8292-b8d9913dd320" providerId="AD" clId="Web-{CA021C9C-3FD8-4B2D-F54E-5443C32BF19B}" dt="2024-03-21T11:26:04.331" v="16" actId="20577"/>
          <ac:spMkLst>
            <pc:docMk/>
            <pc:sldMk cId="2370992452" sldId="371"/>
            <ac:spMk id="3" creationId="{0A2B7B29-9C13-87ED-0C4A-47764CB0B5A8}"/>
          </ac:spMkLst>
        </pc:spChg>
      </pc:sldChg>
    </pc:docChg>
  </pc:docChgLst>
  <pc:docChgLst>
    <pc:chgData name="Desmyttere, Evy" userId="S::evy.desmyttere@yperman.net::2f070e62-ccc2-45c9-8292-b8d9913dd320" providerId="AD" clId="Web-{0C597736-448B-CBA5-1C92-25FFB129F54B}"/>
    <pc:docChg chg="modSld">
      <pc:chgData name="Desmyttere, Evy" userId="S::evy.desmyttere@yperman.net::2f070e62-ccc2-45c9-8292-b8d9913dd320" providerId="AD" clId="Web-{0C597736-448B-CBA5-1C92-25FFB129F54B}" dt="2024-03-12T07:23:35.261" v="15" actId="20577"/>
      <pc:docMkLst>
        <pc:docMk/>
      </pc:docMkLst>
      <pc:sldChg chg="modSp">
        <pc:chgData name="Desmyttere, Evy" userId="S::evy.desmyttere@yperman.net::2f070e62-ccc2-45c9-8292-b8d9913dd320" providerId="AD" clId="Web-{0C597736-448B-CBA5-1C92-25FFB129F54B}" dt="2024-03-12T07:23:35.261" v="15" actId="20577"/>
        <pc:sldMkLst>
          <pc:docMk/>
          <pc:sldMk cId="2120141246" sldId="272"/>
        </pc:sldMkLst>
        <pc:spChg chg="mod">
          <ac:chgData name="Desmyttere, Evy" userId="S::evy.desmyttere@yperman.net::2f070e62-ccc2-45c9-8292-b8d9913dd320" providerId="AD" clId="Web-{0C597736-448B-CBA5-1C92-25FFB129F54B}" dt="2024-03-12T07:23:35.261" v="15" actId="20577"/>
          <ac:spMkLst>
            <pc:docMk/>
            <pc:sldMk cId="2120141246" sldId="272"/>
            <ac:spMk id="2" creationId="{003C1DDD-EC41-4D40-8BC5-CAF61A13AB5A}"/>
          </ac:spMkLst>
        </pc:spChg>
      </pc:sldChg>
    </pc:docChg>
  </pc:docChgLst>
  <pc:docChgLst>
    <pc:chgData name="Desmyttere, Evy" userId="S::evy.desmyttere@yperman.net::2f070e62-ccc2-45c9-8292-b8d9913dd320" providerId="AD" clId="Web-{35F84DE0-4267-460F-8B8D-ABB032707871}"/>
    <pc:docChg chg="modSld">
      <pc:chgData name="Desmyttere, Evy" userId="S::evy.desmyttere@yperman.net::2f070e62-ccc2-45c9-8292-b8d9913dd320" providerId="AD" clId="Web-{35F84DE0-4267-460F-8B8D-ABB032707871}" dt="2024-03-12T10:20:05.550" v="119"/>
      <pc:docMkLst>
        <pc:docMk/>
      </pc:docMkLst>
      <pc:sldChg chg="modSp">
        <pc:chgData name="Desmyttere, Evy" userId="S::evy.desmyttere@yperman.net::2f070e62-ccc2-45c9-8292-b8d9913dd320" providerId="AD" clId="Web-{35F84DE0-4267-460F-8B8D-ABB032707871}" dt="2024-03-12T09:51:03.807" v="4" actId="20577"/>
        <pc:sldMkLst>
          <pc:docMk/>
          <pc:sldMk cId="620169495" sldId="334"/>
        </pc:sldMkLst>
        <pc:spChg chg="mod">
          <ac:chgData name="Desmyttere, Evy" userId="S::evy.desmyttere@yperman.net::2f070e62-ccc2-45c9-8292-b8d9913dd320" providerId="AD" clId="Web-{35F84DE0-4267-460F-8B8D-ABB032707871}" dt="2024-03-12T09:51:03.807" v="4" actId="20577"/>
          <ac:spMkLst>
            <pc:docMk/>
            <pc:sldMk cId="620169495" sldId="334"/>
            <ac:spMk id="3" creationId="{99D97AA1-CD91-4204-AF56-FEC487FC8F25}"/>
          </ac:spMkLst>
        </pc:spChg>
      </pc:sldChg>
      <pc:sldChg chg="modSp">
        <pc:chgData name="Desmyttere, Evy" userId="S::evy.desmyttere@yperman.net::2f070e62-ccc2-45c9-8292-b8d9913dd320" providerId="AD" clId="Web-{35F84DE0-4267-460F-8B8D-ABB032707871}" dt="2024-03-12T10:00:31.956" v="10" actId="20577"/>
        <pc:sldMkLst>
          <pc:docMk/>
          <pc:sldMk cId="921363333" sldId="343"/>
        </pc:sldMkLst>
        <pc:spChg chg="mod">
          <ac:chgData name="Desmyttere, Evy" userId="S::evy.desmyttere@yperman.net::2f070e62-ccc2-45c9-8292-b8d9913dd320" providerId="AD" clId="Web-{35F84DE0-4267-460F-8B8D-ABB032707871}" dt="2024-03-12T10:00:31.956" v="10" actId="20577"/>
          <ac:spMkLst>
            <pc:docMk/>
            <pc:sldMk cId="921363333" sldId="343"/>
            <ac:spMk id="2" creationId="{68A0B3EC-F2AD-4BAF-ABCA-F09B0588E51F}"/>
          </ac:spMkLst>
        </pc:spChg>
      </pc:sldChg>
      <pc:sldChg chg="modSp">
        <pc:chgData name="Desmyttere, Evy" userId="S::evy.desmyttere@yperman.net::2f070e62-ccc2-45c9-8292-b8d9913dd320" providerId="AD" clId="Web-{35F84DE0-4267-460F-8B8D-ABB032707871}" dt="2024-03-12T10:04:47.966" v="15" actId="14100"/>
        <pc:sldMkLst>
          <pc:docMk/>
          <pc:sldMk cId="2774602061" sldId="345"/>
        </pc:sldMkLst>
        <pc:picChg chg="mod">
          <ac:chgData name="Desmyttere, Evy" userId="S::evy.desmyttere@yperman.net::2f070e62-ccc2-45c9-8292-b8d9913dd320" providerId="AD" clId="Web-{35F84DE0-4267-460F-8B8D-ABB032707871}" dt="2024-03-12T10:04:47.966" v="15" actId="14100"/>
          <ac:picMkLst>
            <pc:docMk/>
            <pc:sldMk cId="2774602061" sldId="345"/>
            <ac:picMk id="13" creationId="{E7460CC8-02A5-CB60-E507-97044D004A6D}"/>
          </ac:picMkLst>
        </pc:picChg>
      </pc:sldChg>
      <pc:sldChg chg="modSp">
        <pc:chgData name="Desmyttere, Evy" userId="S::evy.desmyttere@yperman.net::2f070e62-ccc2-45c9-8292-b8d9913dd320" providerId="AD" clId="Web-{35F84DE0-4267-460F-8B8D-ABB032707871}" dt="2024-03-12T10:03:25.478" v="13" actId="20577"/>
        <pc:sldMkLst>
          <pc:docMk/>
          <pc:sldMk cId="3384664197" sldId="350"/>
        </pc:sldMkLst>
        <pc:spChg chg="mod">
          <ac:chgData name="Desmyttere, Evy" userId="S::evy.desmyttere@yperman.net::2f070e62-ccc2-45c9-8292-b8d9913dd320" providerId="AD" clId="Web-{35F84DE0-4267-460F-8B8D-ABB032707871}" dt="2024-03-12T10:03:25.478" v="13" actId="20577"/>
          <ac:spMkLst>
            <pc:docMk/>
            <pc:sldMk cId="3384664197" sldId="350"/>
            <ac:spMk id="2" creationId="{C920BF49-D30B-4304-8A83-7485B1DAD561}"/>
          </ac:spMkLst>
        </pc:spChg>
      </pc:sldChg>
      <pc:sldChg chg="modSp">
        <pc:chgData name="Desmyttere, Evy" userId="S::evy.desmyttere@yperman.net::2f070e62-ccc2-45c9-8292-b8d9913dd320" providerId="AD" clId="Web-{35F84DE0-4267-460F-8B8D-ABB032707871}" dt="2024-03-12T10:20:05.550" v="119"/>
        <pc:sldMkLst>
          <pc:docMk/>
          <pc:sldMk cId="2839014839" sldId="352"/>
        </pc:sldMkLst>
        <pc:graphicFrameChg chg="mod modGraphic">
          <ac:chgData name="Desmyttere, Evy" userId="S::evy.desmyttere@yperman.net::2f070e62-ccc2-45c9-8292-b8d9913dd320" providerId="AD" clId="Web-{35F84DE0-4267-460F-8B8D-ABB032707871}" dt="2024-03-12T10:20:05.550" v="119"/>
          <ac:graphicFrameMkLst>
            <pc:docMk/>
            <pc:sldMk cId="2839014839" sldId="352"/>
            <ac:graphicFrameMk id="6" creationId="{F1E82C67-F20F-0677-0AB7-97F78C55FC14}"/>
          </ac:graphicFrameMkLst>
        </pc:graphicFrameChg>
      </pc:sldChg>
    </pc:docChg>
  </pc:docChgLst>
  <pc:docChgLst>
    <pc:chgData name="Delaere Evelien" userId="S::evelien.delaere_sintandriestielt.be#ext#@ypermannet.onmicrosoft.com::297eaddc-1b81-4fa9-be73-fc0dc312e2ed" providerId="AD" clId="Web-{E8EDF013-5C5E-1524-2EC2-27E88269DEB9}"/>
    <pc:docChg chg="modSld">
      <pc:chgData name="Delaere Evelien" userId="S::evelien.delaere_sintandriestielt.be#ext#@ypermannet.onmicrosoft.com::297eaddc-1b81-4fa9-be73-fc0dc312e2ed" providerId="AD" clId="Web-{E8EDF013-5C5E-1524-2EC2-27E88269DEB9}" dt="2024-03-13T13:11:35.452" v="5" actId="20577"/>
      <pc:docMkLst>
        <pc:docMk/>
      </pc:docMkLst>
      <pc:sldChg chg="modSp">
        <pc:chgData name="Delaere Evelien" userId="S::evelien.delaere_sintandriestielt.be#ext#@ypermannet.onmicrosoft.com::297eaddc-1b81-4fa9-be73-fc0dc312e2ed" providerId="AD" clId="Web-{E8EDF013-5C5E-1524-2EC2-27E88269DEB9}" dt="2024-03-13T13:11:35.452" v="5" actId="20577"/>
        <pc:sldMkLst>
          <pc:docMk/>
          <pc:sldMk cId="2914727187" sldId="355"/>
        </pc:sldMkLst>
        <pc:spChg chg="mod">
          <ac:chgData name="Delaere Evelien" userId="S::evelien.delaere_sintandriestielt.be#ext#@ypermannet.onmicrosoft.com::297eaddc-1b81-4fa9-be73-fc0dc312e2ed" providerId="AD" clId="Web-{E8EDF013-5C5E-1524-2EC2-27E88269DEB9}" dt="2024-03-13T13:11:35.452" v="5" actId="20577"/>
          <ac:spMkLst>
            <pc:docMk/>
            <pc:sldMk cId="2914727187" sldId="355"/>
            <ac:spMk id="2" creationId="{003C1DDD-EC41-4D40-8BC5-CAF61A13AB5A}"/>
          </ac:spMkLst>
        </pc:spChg>
      </pc:sldChg>
    </pc:docChg>
  </pc:docChgLst>
  <pc:docChgLst>
    <pc:chgData name="DHondt, Naomi" userId="73d83923-3d88-4f2e-809d-d1d2abfa033b" providerId="ADAL" clId="{2CCAEDE4-DAEF-41C6-B285-CCDB38CF85D7}"/>
    <pc:docChg chg="custSel addSld delSld modSld sldOrd">
      <pc:chgData name="DHondt, Naomi" userId="73d83923-3d88-4f2e-809d-d1d2abfa033b" providerId="ADAL" clId="{2CCAEDE4-DAEF-41C6-B285-CCDB38CF85D7}" dt="2024-03-07T08:44:00.786" v="187" actId="20577"/>
      <pc:docMkLst>
        <pc:docMk/>
      </pc:docMkLst>
      <pc:sldChg chg="modSp mod ord">
        <pc:chgData name="DHondt, Naomi" userId="73d83923-3d88-4f2e-809d-d1d2abfa033b" providerId="ADAL" clId="{2CCAEDE4-DAEF-41C6-B285-CCDB38CF85D7}" dt="2024-03-07T08:37:00.765" v="42"/>
        <pc:sldMkLst>
          <pc:docMk/>
          <pc:sldMk cId="921363333" sldId="343"/>
        </pc:sldMkLst>
        <pc:spChg chg="mod">
          <ac:chgData name="DHondt, Naomi" userId="73d83923-3d88-4f2e-809d-d1d2abfa033b" providerId="ADAL" clId="{2CCAEDE4-DAEF-41C6-B285-CCDB38CF85D7}" dt="2024-03-07T08:33:14.837" v="16" actId="5793"/>
          <ac:spMkLst>
            <pc:docMk/>
            <pc:sldMk cId="921363333" sldId="343"/>
            <ac:spMk id="2" creationId="{68A0B3EC-F2AD-4BAF-ABCA-F09B0588E51F}"/>
          </ac:spMkLst>
        </pc:spChg>
      </pc:sldChg>
      <pc:sldChg chg="addSp new ord">
        <pc:chgData name="DHondt, Naomi" userId="73d83923-3d88-4f2e-809d-d1d2abfa033b" providerId="ADAL" clId="{2CCAEDE4-DAEF-41C6-B285-CCDB38CF85D7}" dt="2024-03-07T08:33:27.865" v="18"/>
        <pc:sldMkLst>
          <pc:docMk/>
          <pc:sldMk cId="296153750" sldId="344"/>
        </pc:sldMkLst>
        <pc:picChg chg="add">
          <ac:chgData name="DHondt, Naomi" userId="73d83923-3d88-4f2e-809d-d1d2abfa033b" providerId="ADAL" clId="{2CCAEDE4-DAEF-41C6-B285-CCDB38CF85D7}" dt="2024-03-07T08:12:12.176" v="1"/>
          <ac:picMkLst>
            <pc:docMk/>
            <pc:sldMk cId="296153750" sldId="344"/>
            <ac:picMk id="1026" creationId="{B47DDD4C-9B11-48C3-A9B4-B922D3E6402F}"/>
          </ac:picMkLst>
        </pc:picChg>
      </pc:sldChg>
      <pc:sldChg chg="addSp delSp modSp new mod">
        <pc:chgData name="DHondt, Naomi" userId="73d83923-3d88-4f2e-809d-d1d2abfa033b" providerId="ADAL" clId="{2CCAEDE4-DAEF-41C6-B285-CCDB38CF85D7}" dt="2024-03-07T08:41:41.021" v="89" actId="20577"/>
        <pc:sldMkLst>
          <pc:docMk/>
          <pc:sldMk cId="2774602061" sldId="345"/>
        </pc:sldMkLst>
        <pc:spChg chg="del">
          <ac:chgData name="DHondt, Naomi" userId="73d83923-3d88-4f2e-809d-d1d2abfa033b" providerId="ADAL" clId="{2CCAEDE4-DAEF-41C6-B285-CCDB38CF85D7}" dt="2024-03-07T08:13:06.876" v="5"/>
          <ac:spMkLst>
            <pc:docMk/>
            <pc:sldMk cId="2774602061" sldId="345"/>
            <ac:spMk id="2" creationId="{F2995EDB-4323-4BF4-B073-7B272B1147AB}"/>
          </ac:spMkLst>
        </pc:spChg>
        <pc:spChg chg="mod">
          <ac:chgData name="DHondt, Naomi" userId="73d83923-3d88-4f2e-809d-d1d2abfa033b" providerId="ADAL" clId="{2CCAEDE4-DAEF-41C6-B285-CCDB38CF85D7}" dt="2024-03-07T08:41:41.021" v="89" actId="20577"/>
          <ac:spMkLst>
            <pc:docMk/>
            <pc:sldMk cId="2774602061" sldId="345"/>
            <ac:spMk id="3" creationId="{96B59D2B-EC5A-4C69-A50A-4B8EF1D17929}"/>
          </ac:spMkLst>
        </pc:spChg>
        <pc:spChg chg="add del mod">
          <ac:chgData name="DHondt, Naomi" userId="73d83923-3d88-4f2e-809d-d1d2abfa033b" providerId="ADAL" clId="{2CCAEDE4-DAEF-41C6-B285-CCDB38CF85D7}" dt="2024-03-07T08:13:28.866" v="7"/>
          <ac:spMkLst>
            <pc:docMk/>
            <pc:sldMk cId="2774602061" sldId="345"/>
            <ac:spMk id="4" creationId="{0769131D-3A0F-482B-9E45-30460580F214}"/>
          </ac:spMkLst>
        </pc:spChg>
        <pc:spChg chg="add del mod">
          <ac:chgData name="DHondt, Naomi" userId="73d83923-3d88-4f2e-809d-d1d2abfa033b" providerId="ADAL" clId="{2CCAEDE4-DAEF-41C6-B285-CCDB38CF85D7}" dt="2024-03-07T08:13:37.886" v="9" actId="478"/>
          <ac:spMkLst>
            <pc:docMk/>
            <pc:sldMk cId="2774602061" sldId="345"/>
            <ac:spMk id="6" creationId="{D33AC62E-4047-44BC-8038-2A3862CB0BA3}"/>
          </ac:spMkLst>
        </pc:spChg>
        <pc:spChg chg="add del mod">
          <ac:chgData name="DHondt, Naomi" userId="73d83923-3d88-4f2e-809d-d1d2abfa033b" providerId="ADAL" clId="{2CCAEDE4-DAEF-41C6-B285-CCDB38CF85D7}" dt="2024-03-07T08:13:48.501" v="10"/>
          <ac:spMkLst>
            <pc:docMk/>
            <pc:sldMk cId="2774602061" sldId="345"/>
            <ac:spMk id="7" creationId="{AC1747C7-FA6A-427E-A00E-4FFFF723019F}"/>
          </ac:spMkLst>
        </pc:spChg>
        <pc:spChg chg="add del mod">
          <ac:chgData name="DHondt, Naomi" userId="73d83923-3d88-4f2e-809d-d1d2abfa033b" providerId="ADAL" clId="{2CCAEDE4-DAEF-41C6-B285-CCDB38CF85D7}" dt="2024-03-07T08:14:00.324" v="13" actId="478"/>
          <ac:spMkLst>
            <pc:docMk/>
            <pc:sldMk cId="2774602061" sldId="345"/>
            <ac:spMk id="9" creationId="{D66EEBDF-9A2B-4273-ABBA-62855EDE19D5}"/>
          </ac:spMkLst>
        </pc:spChg>
        <pc:spChg chg="add mod">
          <ac:chgData name="DHondt, Naomi" userId="73d83923-3d88-4f2e-809d-d1d2abfa033b" providerId="ADAL" clId="{2CCAEDE4-DAEF-41C6-B285-CCDB38CF85D7}" dt="2024-03-07T08:14:00.324" v="13" actId="478"/>
          <ac:spMkLst>
            <pc:docMk/>
            <pc:sldMk cId="2774602061" sldId="345"/>
            <ac:spMk id="10" creationId="{94CBEECD-BA15-4A3F-B22F-C008801B5C6D}"/>
          </ac:spMkLst>
        </pc:spChg>
        <pc:graphicFrameChg chg="add del mod">
          <ac:chgData name="DHondt, Naomi" userId="73d83923-3d88-4f2e-809d-d1d2abfa033b" providerId="ADAL" clId="{2CCAEDE4-DAEF-41C6-B285-CCDB38CF85D7}" dt="2024-03-07T08:13:37.886" v="9" actId="478"/>
          <ac:graphicFrameMkLst>
            <pc:docMk/>
            <pc:sldMk cId="2774602061" sldId="345"/>
            <ac:graphicFrameMk id="5" creationId="{9CC9666B-E15A-4596-9EDB-3999480F02D4}"/>
          </ac:graphicFrameMkLst>
        </pc:graphicFrameChg>
        <pc:graphicFrameChg chg="add del mod">
          <ac:chgData name="DHondt, Naomi" userId="73d83923-3d88-4f2e-809d-d1d2abfa033b" providerId="ADAL" clId="{2CCAEDE4-DAEF-41C6-B285-CCDB38CF85D7}" dt="2024-03-07T08:14:00.324" v="13" actId="478"/>
          <ac:graphicFrameMkLst>
            <pc:docMk/>
            <pc:sldMk cId="2774602061" sldId="345"/>
            <ac:graphicFrameMk id="8" creationId="{BAC63E68-75E6-4C0D-9230-52CCE91E14BB}"/>
          </ac:graphicFrameMkLst>
        </pc:graphicFrameChg>
        <pc:picChg chg="add del">
          <ac:chgData name="DHondt, Naomi" userId="73d83923-3d88-4f2e-809d-d1d2abfa033b" providerId="ADAL" clId="{2CCAEDE4-DAEF-41C6-B285-CCDB38CF85D7}" dt="2024-03-07T08:13:04.995" v="4" actId="478"/>
          <ac:picMkLst>
            <pc:docMk/>
            <pc:sldMk cId="2774602061" sldId="345"/>
            <ac:picMk id="2050" creationId="{0BA64D16-D6D3-423A-A264-D64831BF44EE}"/>
          </ac:picMkLst>
        </pc:picChg>
        <pc:picChg chg="add del mod">
          <ac:chgData name="DHondt, Naomi" userId="73d83923-3d88-4f2e-809d-d1d2abfa033b" providerId="ADAL" clId="{2CCAEDE4-DAEF-41C6-B285-CCDB38CF85D7}" dt="2024-03-07T08:13:11.777" v="6" actId="478"/>
          <ac:picMkLst>
            <pc:docMk/>
            <pc:sldMk cId="2774602061" sldId="345"/>
            <ac:picMk id="2052" creationId="{60323199-0987-41F5-B0FD-ED33FF674458}"/>
          </ac:picMkLst>
        </pc:picChg>
      </pc:sldChg>
      <pc:sldChg chg="modSp new mod">
        <pc:chgData name="DHondt, Naomi" userId="73d83923-3d88-4f2e-809d-d1d2abfa033b" providerId="ADAL" clId="{2CCAEDE4-DAEF-41C6-B285-CCDB38CF85D7}" dt="2024-03-07T08:37:09.971" v="54" actId="20577"/>
        <pc:sldMkLst>
          <pc:docMk/>
          <pc:sldMk cId="1511457289" sldId="346"/>
        </pc:sldMkLst>
        <pc:spChg chg="mod">
          <ac:chgData name="DHondt, Naomi" userId="73d83923-3d88-4f2e-809d-d1d2abfa033b" providerId="ADAL" clId="{2CCAEDE4-DAEF-41C6-B285-CCDB38CF85D7}" dt="2024-03-07T08:37:09.971" v="54" actId="20577"/>
          <ac:spMkLst>
            <pc:docMk/>
            <pc:sldMk cId="1511457289" sldId="346"/>
            <ac:spMk id="3" creationId="{490E51E3-6BD4-430E-B355-06E5430B83BC}"/>
          </ac:spMkLst>
        </pc:spChg>
      </pc:sldChg>
      <pc:sldChg chg="add del">
        <pc:chgData name="DHondt, Naomi" userId="73d83923-3d88-4f2e-809d-d1d2abfa033b" providerId="ADAL" clId="{2CCAEDE4-DAEF-41C6-B285-CCDB38CF85D7}" dt="2024-03-07T08:36:33.157" v="39" actId="2696"/>
        <pc:sldMkLst>
          <pc:docMk/>
          <pc:sldMk cId="2754232962" sldId="347"/>
        </pc:sldMkLst>
      </pc:sldChg>
      <pc:sldChg chg="modSp add mod">
        <pc:chgData name="DHondt, Naomi" userId="73d83923-3d88-4f2e-809d-d1d2abfa033b" providerId="ADAL" clId="{2CCAEDE4-DAEF-41C6-B285-CCDB38CF85D7}" dt="2024-03-07T08:40:01.274" v="81" actId="20577"/>
        <pc:sldMkLst>
          <pc:docMk/>
          <pc:sldMk cId="2976484743" sldId="348"/>
        </pc:sldMkLst>
        <pc:graphicFrameChg chg="mod modGraphic">
          <ac:chgData name="DHondt, Naomi" userId="73d83923-3d88-4f2e-809d-d1d2abfa033b" providerId="ADAL" clId="{2CCAEDE4-DAEF-41C6-B285-CCDB38CF85D7}" dt="2024-03-07T08:40:01.274" v="81" actId="20577"/>
          <ac:graphicFrameMkLst>
            <pc:docMk/>
            <pc:sldMk cId="2976484743" sldId="348"/>
            <ac:graphicFrameMk id="4" creationId="{39EEB4E2-E743-47CA-8251-E40BDFE52915}"/>
          </ac:graphicFrameMkLst>
        </pc:graphicFrameChg>
      </pc:sldChg>
      <pc:sldChg chg="modSp new mod">
        <pc:chgData name="DHondt, Naomi" userId="73d83923-3d88-4f2e-809d-d1d2abfa033b" providerId="ADAL" clId="{2CCAEDE4-DAEF-41C6-B285-CCDB38CF85D7}" dt="2024-03-07T08:41:57.889" v="121" actId="1076"/>
        <pc:sldMkLst>
          <pc:docMk/>
          <pc:sldMk cId="3787386414" sldId="349"/>
        </pc:sldMkLst>
        <pc:spChg chg="mod">
          <ac:chgData name="DHondt, Naomi" userId="73d83923-3d88-4f2e-809d-d1d2abfa033b" providerId="ADAL" clId="{2CCAEDE4-DAEF-41C6-B285-CCDB38CF85D7}" dt="2024-03-07T08:41:57.889" v="121" actId="1076"/>
          <ac:spMkLst>
            <pc:docMk/>
            <pc:sldMk cId="3787386414" sldId="349"/>
            <ac:spMk id="3" creationId="{8BA81F6E-43F4-423E-96B0-955A0D68BA5F}"/>
          </ac:spMkLst>
        </pc:spChg>
      </pc:sldChg>
      <pc:sldChg chg="modSp new mod">
        <pc:chgData name="DHondt, Naomi" userId="73d83923-3d88-4f2e-809d-d1d2abfa033b" providerId="ADAL" clId="{2CCAEDE4-DAEF-41C6-B285-CCDB38CF85D7}" dt="2024-03-07T08:42:05.562" v="123"/>
        <pc:sldMkLst>
          <pc:docMk/>
          <pc:sldMk cId="3384664197" sldId="350"/>
        </pc:sldMkLst>
        <pc:spChg chg="mod">
          <ac:chgData name="DHondt, Naomi" userId="73d83923-3d88-4f2e-809d-d1d2abfa033b" providerId="ADAL" clId="{2CCAEDE4-DAEF-41C6-B285-CCDB38CF85D7}" dt="2024-03-07T08:42:05.562" v="123"/>
          <ac:spMkLst>
            <pc:docMk/>
            <pc:sldMk cId="3384664197" sldId="350"/>
            <ac:spMk id="3" creationId="{839AE2AE-356E-48E2-8312-3CAB88B254C3}"/>
          </ac:spMkLst>
        </pc:spChg>
      </pc:sldChg>
      <pc:sldChg chg="modSp new mod">
        <pc:chgData name="DHondt, Naomi" userId="73d83923-3d88-4f2e-809d-d1d2abfa033b" providerId="ADAL" clId="{2CCAEDE4-DAEF-41C6-B285-CCDB38CF85D7}" dt="2024-03-07T08:43:16.867" v="157" actId="20577"/>
        <pc:sldMkLst>
          <pc:docMk/>
          <pc:sldMk cId="2472359010" sldId="351"/>
        </pc:sldMkLst>
        <pc:spChg chg="mod">
          <ac:chgData name="DHondt, Naomi" userId="73d83923-3d88-4f2e-809d-d1d2abfa033b" providerId="ADAL" clId="{2CCAEDE4-DAEF-41C6-B285-CCDB38CF85D7}" dt="2024-03-07T08:43:16.867" v="157" actId="20577"/>
          <ac:spMkLst>
            <pc:docMk/>
            <pc:sldMk cId="2472359010" sldId="351"/>
            <ac:spMk id="2" creationId="{13807545-76D0-4445-8902-FD61767F2A3B}"/>
          </ac:spMkLst>
        </pc:spChg>
        <pc:spChg chg="mod">
          <ac:chgData name="DHondt, Naomi" userId="73d83923-3d88-4f2e-809d-d1d2abfa033b" providerId="ADAL" clId="{2CCAEDE4-DAEF-41C6-B285-CCDB38CF85D7}" dt="2024-03-07T08:42:52.417" v="143" actId="20577"/>
          <ac:spMkLst>
            <pc:docMk/>
            <pc:sldMk cId="2472359010" sldId="351"/>
            <ac:spMk id="3" creationId="{E7D41E79-FB4C-4511-BE07-76651E6C2023}"/>
          </ac:spMkLst>
        </pc:spChg>
      </pc:sldChg>
      <pc:sldChg chg="modSp new mod">
        <pc:chgData name="DHondt, Naomi" userId="73d83923-3d88-4f2e-809d-d1d2abfa033b" providerId="ADAL" clId="{2CCAEDE4-DAEF-41C6-B285-CCDB38CF85D7}" dt="2024-03-07T08:43:31.576" v="170" actId="20577"/>
        <pc:sldMkLst>
          <pc:docMk/>
          <pc:sldMk cId="2839014839" sldId="352"/>
        </pc:sldMkLst>
        <pc:spChg chg="mod">
          <ac:chgData name="DHondt, Naomi" userId="73d83923-3d88-4f2e-809d-d1d2abfa033b" providerId="ADAL" clId="{2CCAEDE4-DAEF-41C6-B285-CCDB38CF85D7}" dt="2024-03-07T08:43:31.576" v="170" actId="20577"/>
          <ac:spMkLst>
            <pc:docMk/>
            <pc:sldMk cId="2839014839" sldId="352"/>
            <ac:spMk id="3" creationId="{379BAE2B-218B-479A-B4B3-47ADCC86EF19}"/>
          </ac:spMkLst>
        </pc:spChg>
      </pc:sldChg>
      <pc:sldChg chg="modSp new mod">
        <pc:chgData name="DHondt, Naomi" userId="73d83923-3d88-4f2e-809d-d1d2abfa033b" providerId="ADAL" clId="{2CCAEDE4-DAEF-41C6-B285-CCDB38CF85D7}" dt="2024-03-07T08:44:00.786" v="187" actId="20577"/>
        <pc:sldMkLst>
          <pc:docMk/>
          <pc:sldMk cId="1461650038" sldId="353"/>
        </pc:sldMkLst>
        <pc:spChg chg="mod">
          <ac:chgData name="DHondt, Naomi" userId="73d83923-3d88-4f2e-809d-d1d2abfa033b" providerId="ADAL" clId="{2CCAEDE4-DAEF-41C6-B285-CCDB38CF85D7}" dt="2024-03-07T08:44:00.786" v="187" actId="20577"/>
          <ac:spMkLst>
            <pc:docMk/>
            <pc:sldMk cId="1461650038" sldId="353"/>
            <ac:spMk id="3" creationId="{BCC94682-ADD0-4C4E-8157-4C3E570933FC}"/>
          </ac:spMkLst>
        </pc:spChg>
      </pc:sldChg>
      <pc:sldMasterChg chg="delSldLayout">
        <pc:chgData name="DHondt, Naomi" userId="73d83923-3d88-4f2e-809d-d1d2abfa033b" providerId="ADAL" clId="{2CCAEDE4-DAEF-41C6-B285-CCDB38CF85D7}" dt="2024-03-07T08:36:33.157" v="39" actId="2696"/>
        <pc:sldMasterMkLst>
          <pc:docMk/>
          <pc:sldMasterMk cId="632904105" sldId="2147483648"/>
        </pc:sldMasterMkLst>
        <pc:sldLayoutChg chg="del">
          <pc:chgData name="DHondt, Naomi" userId="73d83923-3d88-4f2e-809d-d1d2abfa033b" providerId="ADAL" clId="{2CCAEDE4-DAEF-41C6-B285-CCDB38CF85D7}" dt="2024-03-07T08:36:33.157" v="39" actId="2696"/>
          <pc:sldLayoutMkLst>
            <pc:docMk/>
            <pc:sldMasterMk cId="632904105" sldId="2147483648"/>
            <pc:sldLayoutMk cId="478045726" sldId="2147483660"/>
          </pc:sldLayoutMkLst>
        </pc:sldLayoutChg>
      </pc:sldMasterChg>
    </pc:docChg>
  </pc:docChgLst>
  <pc:docChgLst>
    <pc:chgData name="Desmyttere, Evy" userId="S::evy.desmyttere@yperman.net::2f070e62-ccc2-45c9-8292-b8d9913dd320" providerId="AD" clId="Web-{F2F662F1-E5A5-B6BF-CD6E-5BE068DC3CA0}"/>
    <pc:docChg chg="addSld modSld">
      <pc:chgData name="Desmyttere, Evy" userId="S::evy.desmyttere@yperman.net::2f070e62-ccc2-45c9-8292-b8d9913dd320" providerId="AD" clId="Web-{F2F662F1-E5A5-B6BF-CD6E-5BE068DC3CA0}" dt="2024-03-12T08:53:37.036" v="283" actId="20577"/>
      <pc:docMkLst>
        <pc:docMk/>
      </pc:docMkLst>
      <pc:sldChg chg="modSp">
        <pc:chgData name="Desmyttere, Evy" userId="S::evy.desmyttere@yperman.net::2f070e62-ccc2-45c9-8292-b8d9913dd320" providerId="AD" clId="Web-{F2F662F1-E5A5-B6BF-CD6E-5BE068DC3CA0}" dt="2024-03-12T08:48:59.104" v="62" actId="20577"/>
        <pc:sldMkLst>
          <pc:docMk/>
          <pc:sldMk cId="3567993161" sldId="364"/>
        </pc:sldMkLst>
        <pc:spChg chg="mod">
          <ac:chgData name="Desmyttere, Evy" userId="S::evy.desmyttere@yperman.net::2f070e62-ccc2-45c9-8292-b8d9913dd320" providerId="AD" clId="Web-{F2F662F1-E5A5-B6BF-CD6E-5BE068DC3CA0}" dt="2024-03-12T08:48:59.104" v="62" actId="20577"/>
          <ac:spMkLst>
            <pc:docMk/>
            <pc:sldMk cId="3567993161" sldId="364"/>
            <ac:spMk id="2" creationId="{003C1DDD-EC41-4D40-8BC5-CAF61A13AB5A}"/>
          </ac:spMkLst>
        </pc:spChg>
      </pc:sldChg>
      <pc:sldChg chg="modSp add replId">
        <pc:chgData name="Desmyttere, Evy" userId="S::evy.desmyttere@yperman.net::2f070e62-ccc2-45c9-8292-b8d9913dd320" providerId="AD" clId="Web-{F2F662F1-E5A5-B6BF-CD6E-5BE068DC3CA0}" dt="2024-03-12T08:53:37.036" v="283" actId="20577"/>
        <pc:sldMkLst>
          <pc:docMk/>
          <pc:sldMk cId="3264814395" sldId="365"/>
        </pc:sldMkLst>
        <pc:spChg chg="mod">
          <ac:chgData name="Desmyttere, Evy" userId="S::evy.desmyttere@yperman.net::2f070e62-ccc2-45c9-8292-b8d9913dd320" providerId="AD" clId="Web-{F2F662F1-E5A5-B6BF-CD6E-5BE068DC3CA0}" dt="2024-03-12T08:53:37.036" v="283" actId="20577"/>
          <ac:spMkLst>
            <pc:docMk/>
            <pc:sldMk cId="3264814395" sldId="365"/>
            <ac:spMk id="2" creationId="{003C1DDD-EC41-4D40-8BC5-CAF61A13AB5A}"/>
          </ac:spMkLst>
        </pc:spChg>
        <pc:spChg chg="mod">
          <ac:chgData name="Desmyttere, Evy" userId="S::evy.desmyttere@yperman.net::2f070e62-ccc2-45c9-8292-b8d9913dd320" providerId="AD" clId="Web-{F2F662F1-E5A5-B6BF-CD6E-5BE068DC3CA0}" dt="2024-03-12T08:49:36.199" v="101" actId="20577"/>
          <ac:spMkLst>
            <pc:docMk/>
            <pc:sldMk cId="3264814395" sldId="365"/>
            <ac:spMk id="3" creationId="{F72288C0-90EE-46BB-84E9-2DF579193DF6}"/>
          </ac:spMkLst>
        </pc:spChg>
      </pc:sldChg>
    </pc:docChg>
  </pc:docChgLst>
  <pc:docChgLst>
    <pc:chgData name="Desmyttere, Evy" userId="2f070e62-ccc2-45c9-8292-b8d9913dd320" providerId="ADAL" clId="{3F74B3BF-41B1-4BDF-B23D-9FFAFB862BC3}"/>
    <pc:docChg chg="custSel delSld modSld sldOrd">
      <pc:chgData name="Desmyttere, Evy" userId="2f070e62-ccc2-45c9-8292-b8d9913dd320" providerId="ADAL" clId="{3F74B3BF-41B1-4BDF-B23D-9FFAFB862BC3}" dt="2024-03-12T10:45:42.897" v="339" actId="20577"/>
      <pc:docMkLst>
        <pc:docMk/>
      </pc:docMkLst>
      <pc:sldChg chg="modSp mod">
        <pc:chgData name="Desmyttere, Evy" userId="2f070e62-ccc2-45c9-8292-b8d9913dd320" providerId="ADAL" clId="{3F74B3BF-41B1-4BDF-B23D-9FFAFB862BC3}" dt="2024-03-12T10:28:19.766" v="138" actId="20577"/>
        <pc:sldMkLst>
          <pc:docMk/>
          <pc:sldMk cId="620169495" sldId="334"/>
        </pc:sldMkLst>
        <pc:spChg chg="mod">
          <ac:chgData name="Desmyttere, Evy" userId="2f070e62-ccc2-45c9-8292-b8d9913dd320" providerId="ADAL" clId="{3F74B3BF-41B1-4BDF-B23D-9FFAFB862BC3}" dt="2024-03-12T10:28:19.766" v="138" actId="20577"/>
          <ac:spMkLst>
            <pc:docMk/>
            <pc:sldMk cId="620169495" sldId="334"/>
            <ac:spMk id="3" creationId="{99D97AA1-CD91-4204-AF56-FEC487FC8F25}"/>
          </ac:spMkLst>
        </pc:spChg>
      </pc:sldChg>
      <pc:sldChg chg="ord">
        <pc:chgData name="Desmyttere, Evy" userId="2f070e62-ccc2-45c9-8292-b8d9913dd320" providerId="ADAL" clId="{3F74B3BF-41B1-4BDF-B23D-9FFAFB862BC3}" dt="2024-03-12T10:27:05.714" v="104"/>
        <pc:sldMkLst>
          <pc:docMk/>
          <pc:sldMk cId="198707184" sldId="338"/>
        </pc:sldMkLst>
      </pc:sldChg>
      <pc:sldChg chg="modSp del mod ord">
        <pc:chgData name="Desmyttere, Evy" userId="2f070e62-ccc2-45c9-8292-b8d9913dd320" providerId="ADAL" clId="{3F74B3BF-41B1-4BDF-B23D-9FFAFB862BC3}" dt="2024-03-12T10:33:13.636" v="192" actId="47"/>
        <pc:sldMkLst>
          <pc:docMk/>
          <pc:sldMk cId="2950101339" sldId="339"/>
        </pc:sldMkLst>
        <pc:spChg chg="mod">
          <ac:chgData name="Desmyttere, Evy" userId="2f070e62-ccc2-45c9-8292-b8d9913dd320" providerId="ADAL" clId="{3F74B3BF-41B1-4BDF-B23D-9FFAFB862BC3}" dt="2024-03-12T10:26:35.612" v="100" actId="2711"/>
          <ac:spMkLst>
            <pc:docMk/>
            <pc:sldMk cId="2950101339" sldId="339"/>
            <ac:spMk id="2" creationId="{003C1DDD-EC41-4D40-8BC5-CAF61A13AB5A}"/>
          </ac:spMkLst>
        </pc:spChg>
      </pc:sldChg>
      <pc:sldChg chg="addSp modSp mod ord modNotesTx">
        <pc:chgData name="Desmyttere, Evy" userId="2f070e62-ccc2-45c9-8292-b8d9913dd320" providerId="ADAL" clId="{3F74B3BF-41B1-4BDF-B23D-9FFAFB862BC3}" dt="2024-03-12T10:33:01.918" v="191" actId="1076"/>
        <pc:sldMkLst>
          <pc:docMk/>
          <pc:sldMk cId="910007907" sldId="341"/>
        </pc:sldMkLst>
        <pc:spChg chg="mod">
          <ac:chgData name="Desmyttere, Evy" userId="2f070e62-ccc2-45c9-8292-b8d9913dd320" providerId="ADAL" clId="{3F74B3BF-41B1-4BDF-B23D-9FFAFB862BC3}" dt="2024-03-12T10:29:35.348" v="178" actId="21"/>
          <ac:spMkLst>
            <pc:docMk/>
            <pc:sldMk cId="910007907" sldId="341"/>
            <ac:spMk id="2" creationId="{003C1DDD-EC41-4D40-8BC5-CAF61A13AB5A}"/>
          </ac:spMkLst>
        </pc:spChg>
        <pc:picChg chg="add mod">
          <ac:chgData name="Desmyttere, Evy" userId="2f070e62-ccc2-45c9-8292-b8d9913dd320" providerId="ADAL" clId="{3F74B3BF-41B1-4BDF-B23D-9FFAFB862BC3}" dt="2024-03-12T10:33:01.918" v="191" actId="1076"/>
          <ac:picMkLst>
            <pc:docMk/>
            <pc:sldMk cId="910007907" sldId="341"/>
            <ac:picMk id="1026" creationId="{E85195D8-82BB-476F-8C2F-B194F754A39A}"/>
          </ac:picMkLst>
        </pc:picChg>
      </pc:sldChg>
      <pc:sldChg chg="modSp mod">
        <pc:chgData name="Desmyttere, Evy" userId="2f070e62-ccc2-45c9-8292-b8d9913dd320" providerId="ADAL" clId="{3F74B3BF-41B1-4BDF-B23D-9FFAFB862BC3}" dt="2024-03-12T10:24:09.906" v="99" actId="20577"/>
        <pc:sldMkLst>
          <pc:docMk/>
          <pc:sldMk cId="2839014839" sldId="352"/>
        </pc:sldMkLst>
        <pc:graphicFrameChg chg="modGraphic">
          <ac:chgData name="Desmyttere, Evy" userId="2f070e62-ccc2-45c9-8292-b8d9913dd320" providerId="ADAL" clId="{3F74B3BF-41B1-4BDF-B23D-9FFAFB862BC3}" dt="2024-03-12T10:24:09.906" v="99" actId="20577"/>
          <ac:graphicFrameMkLst>
            <pc:docMk/>
            <pc:sldMk cId="2839014839" sldId="352"/>
            <ac:graphicFrameMk id="6" creationId="{F1E82C67-F20F-0677-0AB7-97F78C55FC14}"/>
          </ac:graphicFrameMkLst>
        </pc:graphicFrameChg>
      </pc:sldChg>
      <pc:sldChg chg="modSp mod">
        <pc:chgData name="Desmyttere, Evy" userId="2f070e62-ccc2-45c9-8292-b8d9913dd320" providerId="ADAL" clId="{3F74B3BF-41B1-4BDF-B23D-9FFAFB862BC3}" dt="2024-03-12T10:36:02.083" v="215" actId="20577"/>
        <pc:sldMkLst>
          <pc:docMk/>
          <pc:sldMk cId="2914727187" sldId="355"/>
        </pc:sldMkLst>
        <pc:spChg chg="mod">
          <ac:chgData name="Desmyttere, Evy" userId="2f070e62-ccc2-45c9-8292-b8d9913dd320" providerId="ADAL" clId="{3F74B3BF-41B1-4BDF-B23D-9FFAFB862BC3}" dt="2024-03-12T10:36:02.083" v="215" actId="20577"/>
          <ac:spMkLst>
            <pc:docMk/>
            <pc:sldMk cId="2914727187" sldId="355"/>
            <ac:spMk id="3" creationId="{F72288C0-90EE-46BB-84E9-2DF579193DF6}"/>
          </ac:spMkLst>
        </pc:spChg>
      </pc:sldChg>
      <pc:sldChg chg="modNotesTx">
        <pc:chgData name="Desmyttere, Evy" userId="2f070e62-ccc2-45c9-8292-b8d9913dd320" providerId="ADAL" clId="{3F74B3BF-41B1-4BDF-B23D-9FFAFB862BC3}" dt="2024-03-12T10:24:01.415" v="97" actId="313"/>
        <pc:sldMkLst>
          <pc:docMk/>
          <pc:sldMk cId="3188386979" sldId="358"/>
        </pc:sldMkLst>
      </pc:sldChg>
      <pc:sldChg chg="modSp mod">
        <pc:chgData name="Desmyttere, Evy" userId="2f070e62-ccc2-45c9-8292-b8d9913dd320" providerId="ADAL" clId="{3F74B3BF-41B1-4BDF-B23D-9FFAFB862BC3}" dt="2024-03-12T10:45:42.897" v="339" actId="20577"/>
        <pc:sldMkLst>
          <pc:docMk/>
          <pc:sldMk cId="184264767" sldId="361"/>
        </pc:sldMkLst>
        <pc:spChg chg="mod">
          <ac:chgData name="Desmyttere, Evy" userId="2f070e62-ccc2-45c9-8292-b8d9913dd320" providerId="ADAL" clId="{3F74B3BF-41B1-4BDF-B23D-9FFAFB862BC3}" dt="2024-03-12T10:45:42.897" v="339" actId="20577"/>
          <ac:spMkLst>
            <pc:docMk/>
            <pc:sldMk cId="184264767" sldId="361"/>
            <ac:spMk id="2" creationId="{003C1DDD-EC41-4D40-8BC5-CAF61A13AB5A}"/>
          </ac:spMkLst>
        </pc:spChg>
      </pc:sldChg>
      <pc:sldChg chg="delSp modSp mod">
        <pc:chgData name="Desmyttere, Evy" userId="2f070e62-ccc2-45c9-8292-b8d9913dd320" providerId="ADAL" clId="{3F74B3BF-41B1-4BDF-B23D-9FFAFB862BC3}" dt="2024-03-12T10:42:58.065" v="300" actId="20577"/>
        <pc:sldMkLst>
          <pc:docMk/>
          <pc:sldMk cId="1792149903" sldId="362"/>
        </pc:sldMkLst>
        <pc:spChg chg="mod">
          <ac:chgData name="Desmyttere, Evy" userId="2f070e62-ccc2-45c9-8292-b8d9913dd320" providerId="ADAL" clId="{3F74B3BF-41B1-4BDF-B23D-9FFAFB862BC3}" dt="2024-03-12T10:42:58.065" v="300" actId="20577"/>
          <ac:spMkLst>
            <pc:docMk/>
            <pc:sldMk cId="1792149903" sldId="362"/>
            <ac:spMk id="2" creationId="{003C1DDD-EC41-4D40-8BC5-CAF61A13AB5A}"/>
          </ac:spMkLst>
        </pc:spChg>
        <pc:graphicFrameChg chg="del mod">
          <ac:chgData name="Desmyttere, Evy" userId="2f070e62-ccc2-45c9-8292-b8d9913dd320" providerId="ADAL" clId="{3F74B3BF-41B1-4BDF-B23D-9FFAFB862BC3}" dt="2024-03-12T10:42:37.221" v="252" actId="478"/>
          <ac:graphicFrameMkLst>
            <pc:docMk/>
            <pc:sldMk cId="1792149903" sldId="362"/>
            <ac:graphicFrameMk id="4" creationId="{C244DB2F-0726-468B-A93D-552080632D8A}"/>
          </ac:graphicFrameMkLst>
        </pc:graphicFrameChg>
      </pc:sldChg>
      <pc:sldChg chg="modSp mod">
        <pc:chgData name="Desmyttere, Evy" userId="2f070e62-ccc2-45c9-8292-b8d9913dd320" providerId="ADAL" clId="{3F74B3BF-41B1-4BDF-B23D-9FFAFB862BC3}" dt="2024-03-12T10:44:15.391" v="301" actId="20577"/>
        <pc:sldMkLst>
          <pc:docMk/>
          <pc:sldMk cId="3264814395" sldId="365"/>
        </pc:sldMkLst>
        <pc:spChg chg="mod">
          <ac:chgData name="Desmyttere, Evy" userId="2f070e62-ccc2-45c9-8292-b8d9913dd320" providerId="ADAL" clId="{3F74B3BF-41B1-4BDF-B23D-9FFAFB862BC3}" dt="2024-03-12T10:44:15.391" v="301" actId="20577"/>
          <ac:spMkLst>
            <pc:docMk/>
            <pc:sldMk cId="3264814395" sldId="365"/>
            <ac:spMk id="2" creationId="{003C1DDD-EC41-4D40-8BC5-CAF61A13AB5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8AF66-5CE5-417C-BFF8-0AC0B5B376E5}" type="datetimeFigureOut">
              <a:rPr lang="nl-BE" smtClean="0"/>
              <a:t>27/03/2024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E02AA-42DC-4A3F-BE0E-78AE0812903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8959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>
                <a:latin typeface="Arial" panose="020B0604020202020204" pitchFamily="34" charset="0"/>
                <a:cs typeface="Arial" panose="020B0604020202020204" pitchFamily="34" charset="0"/>
              </a:rPr>
              <a:t>Opleiding referenten terug organiseren?</a:t>
            </a:r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E02AA-42DC-4A3F-BE0E-78AE08129033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8005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>
                <a:latin typeface="Arial" panose="020B0604020202020204" pitchFamily="34" charset="0"/>
                <a:cs typeface="Arial" panose="020B0604020202020204" pitchFamily="34" charset="0"/>
              </a:rPr>
              <a:t>Opleiding referenten terug organiseren?</a:t>
            </a:r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E02AA-42DC-4A3F-BE0E-78AE08129033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1517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>
                <a:latin typeface="Arial" panose="020B0604020202020204" pitchFamily="34" charset="0"/>
                <a:cs typeface="Arial" panose="020B0604020202020204" pitchFamily="34" charset="0"/>
              </a:rPr>
              <a:t>Opleiding referenten terug organiseren?</a:t>
            </a:r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E02AA-42DC-4A3F-BE0E-78AE08129033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3212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‘Sputum’ veranderen naar ‘productieve hoest’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E02AA-42DC-4A3F-BE0E-78AE08129033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381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200">
                <a:latin typeface="Gilroy" panose="00000500000000000000" pitchFamily="50" charset="0"/>
                <a:cs typeface="Arial" panose="020B0604020202020204" pitchFamily="34" charset="0"/>
              </a:rPr>
              <a:t>Cave in de winter van 2020 waren er nog geen vaccins tegen COVID-19 beschikbaar. De HGR adviseerde toen sterk aan risicogroepen en aan gezondheidswerkers om zeker een griepprik te laten zetten in de context van COVID-19 om een overbelasting van de gezondheidszorg te voorkomen, daarom 2019 als vergelijking genomen (2020 vaccinatiegraad 80% of meer in alle drie de ziekenhuizen).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E02AA-42DC-4A3F-BE0E-78AE08129033}" type="slidenum">
              <a:rPr lang="nl-BE" smtClean="0"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2452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barrières die bij het personeel werden verzameld, moeten voorzichtig geïnterpreteerd worden. Gezien ze niet zelf deze barrières hebben aangegeven en omdat de enquête bij WZC </a:t>
            </a:r>
            <a:r>
              <a:rPr lang="nl-BE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Terlinde</a:t>
            </a:r>
            <a:r>
              <a:rPr lang="nl-BE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niet is verlopen zoals gepland.  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E02AA-42DC-4A3F-BE0E-78AE08129033}" type="slidenum">
              <a:rPr lang="nl-BE" smtClean="0"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1304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barrières die bij het personeel werden verzameld, moeten voorzichtig geïnterpreteerd worden. Gezien ze niet zelf deze barrières hebben aangegeven en omdat de enquête bij WZC </a:t>
            </a:r>
            <a:r>
              <a:rPr lang="nl-BE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Terlinde</a:t>
            </a:r>
            <a:r>
              <a:rPr lang="nl-BE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niet is verlopen zoals gepland.  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E02AA-42DC-4A3F-BE0E-78AE08129033}" type="slidenum">
              <a:rPr lang="nl-BE" smtClean="0"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1242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barrières die bij het personeel werden verzameld, moeten voorzichtig geïnterpreteerd worden. Gezien ze niet zelf deze barrières hebben aangegeven en omdat de enquête bij WZC </a:t>
            </a:r>
            <a:r>
              <a:rPr lang="nl-BE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Terlinde</a:t>
            </a:r>
            <a:r>
              <a:rPr lang="nl-BE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niet is verlopen zoals gepland.  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E02AA-42DC-4A3F-BE0E-78AE08129033}" type="slidenum">
              <a:rPr lang="nl-BE" smtClean="0"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9627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met één afgeronde hoek 6">
            <a:extLst>
              <a:ext uri="{FF2B5EF4-FFF2-40B4-BE49-F238E27FC236}">
                <a16:creationId xmlns:a16="http://schemas.microsoft.com/office/drawing/2014/main" id="{08C393A1-630C-3A4E-A4BF-28FDA6C92CFD}"/>
              </a:ext>
            </a:extLst>
          </p:cNvPr>
          <p:cNvSpPr/>
          <p:nvPr userDrawn="1"/>
        </p:nvSpPr>
        <p:spPr>
          <a:xfrm>
            <a:off x="0" y="5040506"/>
            <a:ext cx="11207578" cy="1817494"/>
          </a:xfrm>
          <a:prstGeom prst="round1Rect">
            <a:avLst>
              <a:gd name="adj" fmla="val 50000"/>
            </a:avLst>
          </a:prstGeom>
          <a:solidFill>
            <a:srgbClr val="EC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C82445F7-E7AF-5A47-9A9B-7DFE21AE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32760"/>
            <a:ext cx="12192000" cy="2007746"/>
          </a:xfrm>
        </p:spPr>
        <p:txBody>
          <a:bodyPr/>
          <a:lstStyle>
            <a:lvl1pPr algn="ctr">
              <a:defRPr sz="4000" b="1" i="0">
                <a:solidFill>
                  <a:srgbClr val="4EC3E0"/>
                </a:solidFill>
                <a:latin typeface="GILROY-SEMIBOLD" pitchFamily="2" charset="77"/>
              </a:defRPr>
            </a:lvl1pPr>
          </a:lstStyle>
          <a:p>
            <a:endParaRPr lang="nl-BE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B11FD93-954E-46F7-9900-C2EA9EE428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620" y="0"/>
            <a:ext cx="3032760" cy="303276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AEFDD56E-3ED7-43E3-99F5-79CBA038EB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75824" y="5455062"/>
            <a:ext cx="1966021" cy="98838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DFCAF18A-E7E1-4543-8B25-4706EB8180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95947" y="4988147"/>
            <a:ext cx="1862331" cy="1847492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C3337164-572E-4AB2-878E-9335B52ED20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12380" y="5325140"/>
            <a:ext cx="1345913" cy="124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72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solidFill>
          <a:srgbClr val="4EC3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met één afgeronde hoek 8">
            <a:extLst>
              <a:ext uri="{FF2B5EF4-FFF2-40B4-BE49-F238E27FC236}">
                <a16:creationId xmlns:a16="http://schemas.microsoft.com/office/drawing/2014/main" id="{13DCDB98-F524-C843-8A41-08E2C0C47242}"/>
              </a:ext>
            </a:extLst>
          </p:cNvPr>
          <p:cNvSpPr/>
          <p:nvPr userDrawn="1"/>
        </p:nvSpPr>
        <p:spPr>
          <a:xfrm rot="16200000">
            <a:off x="4326046" y="-1007955"/>
            <a:ext cx="4919748" cy="10812160"/>
          </a:xfrm>
          <a:prstGeom prst="round1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807B65B8-AE7B-6C47-9220-3095DA5B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08" y="1938250"/>
            <a:ext cx="9708291" cy="4919749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GILROY-SEMIBOLD" pitchFamily="2" charset="77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pic>
        <p:nvPicPr>
          <p:cNvPr id="6" name="Afbeelding 5" descr="Afbeelding met tekst, Lettertype, cirkel, logo&#10;&#10;Automatisch gegenereerde beschrijving">
            <a:extLst>
              <a:ext uri="{FF2B5EF4-FFF2-40B4-BE49-F238E27FC236}">
                <a16:creationId xmlns:a16="http://schemas.microsoft.com/office/drawing/2014/main" id="{792D00BD-E84B-4A23-90FA-AD7CF6CB0E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616" y="-177349"/>
            <a:ext cx="2953600" cy="29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8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L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9A73B2A7-443E-4744-9EAE-5F7E3ADB5C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91" y="4987518"/>
            <a:ext cx="1726276" cy="172627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C6C4DF0-49BB-4BA0-8CFF-23F2509624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BD045536-7174-4D14-972A-13124C01F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08" y="1938250"/>
            <a:ext cx="9708291" cy="4919749"/>
          </a:xfrm>
        </p:spPr>
        <p:txBody>
          <a:bodyPr/>
          <a:lstStyle>
            <a:lvl1pPr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GILROY-SEMIBOLD" pitchFamily="2" charset="77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6154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0BC9B3B-1EB5-475B-8518-B58C117142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91" y="4987518"/>
            <a:ext cx="1726276" cy="1726276"/>
          </a:xfrm>
          <a:prstGeom prst="rect">
            <a:avLst/>
          </a:prstGeom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B9D22FA7-1E91-4EA4-A923-231400486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38349"/>
            <a:ext cx="10475422" cy="4512307"/>
          </a:xfrm>
        </p:spPr>
        <p:txBody>
          <a:bodyPr/>
          <a:lstStyle>
            <a:lvl1pPr>
              <a:defRPr>
                <a:latin typeface="Gilroy" pitchFamily="2" charset="77"/>
              </a:defRPr>
            </a:lvl1pPr>
            <a:lvl2pPr>
              <a:defRPr>
                <a:latin typeface="Gilroy" pitchFamily="2" charset="77"/>
              </a:defRPr>
            </a:lvl2pPr>
            <a:lvl3pPr>
              <a:defRPr>
                <a:latin typeface="Gilroy" pitchFamily="2" charset="77"/>
              </a:defRPr>
            </a:lvl3pPr>
            <a:lvl4pPr>
              <a:defRPr>
                <a:latin typeface="Gilroy" pitchFamily="2" charset="77"/>
              </a:defRPr>
            </a:lvl4pPr>
            <a:lvl5pPr>
              <a:defRPr>
                <a:latin typeface="Gilroy" pitchFamily="2" charset="77"/>
              </a:defRPr>
            </a:lvl5pPr>
          </a:lstStyle>
          <a:p>
            <a:pPr lvl="0"/>
            <a:endParaRPr lang="nl-NL"/>
          </a:p>
          <a:p>
            <a:pPr lvl="1"/>
            <a:endParaRPr lang="nl-B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0B198D9-0DE1-4709-9019-A5BC4B44D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68289"/>
            <a:ext cx="10475423" cy="639055"/>
          </a:xfrm>
        </p:spPr>
        <p:txBody>
          <a:bodyPr anchor="b"/>
          <a:lstStyle>
            <a:lvl1pPr>
              <a:defRPr sz="3600" b="1" i="0">
                <a:solidFill>
                  <a:srgbClr val="4EC3E0"/>
                </a:solidFill>
                <a:latin typeface="GILROY-SEMIBOLD" pitchFamily="2" charset="77"/>
              </a:defRPr>
            </a:lvl1pPr>
          </a:lstStyle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97428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F931543-B325-4186-9A98-D08B185205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91" y="4987518"/>
            <a:ext cx="1726276" cy="172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15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R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FFE80AAB-0682-534F-B72E-BE02D0FFE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0116"/>
            <a:ext cx="5257800" cy="1325563"/>
          </a:xfrm>
        </p:spPr>
        <p:txBody>
          <a:bodyPr anchor="b"/>
          <a:lstStyle>
            <a:lvl1pPr>
              <a:defRPr sz="3600" b="1" i="0">
                <a:solidFill>
                  <a:srgbClr val="4EC3E0"/>
                </a:solidFill>
                <a:latin typeface="GILROY-SEMIBOLD" pitchFamily="2" charset="77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C96F9E8C-A2C6-9B45-AB44-2803E58FE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699951"/>
            <a:ext cx="5257801" cy="3150705"/>
          </a:xfrm>
        </p:spPr>
        <p:txBody>
          <a:bodyPr/>
          <a:lstStyle>
            <a:lvl1pPr>
              <a:defRPr>
                <a:latin typeface="Gilroy" pitchFamily="2" charset="77"/>
              </a:defRPr>
            </a:lvl1pPr>
            <a:lvl2pPr>
              <a:defRPr>
                <a:latin typeface="Gilroy" pitchFamily="2" charset="77"/>
              </a:defRPr>
            </a:lvl2pPr>
            <a:lvl3pPr>
              <a:defRPr>
                <a:latin typeface="Gilroy" pitchFamily="2" charset="77"/>
              </a:defRPr>
            </a:lvl3pPr>
            <a:lvl4pPr>
              <a:defRPr>
                <a:latin typeface="Gilroy" pitchFamily="2" charset="77"/>
              </a:defRPr>
            </a:lvl4pPr>
            <a:lvl5pPr>
              <a:defRPr>
                <a:latin typeface="Gilroy" pitchFamily="2" charset="77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6D56E55-F022-3C4F-AE63-2F0FB9EF8E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11963" y="-9939"/>
            <a:ext cx="5390165" cy="5410614"/>
          </a:xfrm>
          <a:custGeom>
            <a:avLst/>
            <a:gdLst>
              <a:gd name="connsiteX0" fmla="*/ 0 w 5380037"/>
              <a:gd name="connsiteY0" fmla="*/ 896673 h 5400675"/>
              <a:gd name="connsiteX1" fmla="*/ 896673 w 5380037"/>
              <a:gd name="connsiteY1" fmla="*/ 0 h 5400675"/>
              <a:gd name="connsiteX2" fmla="*/ 4483364 w 5380037"/>
              <a:gd name="connsiteY2" fmla="*/ 0 h 5400675"/>
              <a:gd name="connsiteX3" fmla="*/ 5380037 w 5380037"/>
              <a:gd name="connsiteY3" fmla="*/ 896673 h 5400675"/>
              <a:gd name="connsiteX4" fmla="*/ 5380037 w 5380037"/>
              <a:gd name="connsiteY4" fmla="*/ 4504002 h 5400675"/>
              <a:gd name="connsiteX5" fmla="*/ 4483364 w 5380037"/>
              <a:gd name="connsiteY5" fmla="*/ 5400675 h 5400675"/>
              <a:gd name="connsiteX6" fmla="*/ 896673 w 5380037"/>
              <a:gd name="connsiteY6" fmla="*/ 5400675 h 5400675"/>
              <a:gd name="connsiteX7" fmla="*/ 0 w 5380037"/>
              <a:gd name="connsiteY7" fmla="*/ 4504002 h 5400675"/>
              <a:gd name="connsiteX8" fmla="*/ 0 w 5380037"/>
              <a:gd name="connsiteY8" fmla="*/ 896673 h 5400675"/>
              <a:gd name="connsiteX0" fmla="*/ 0 w 5380037"/>
              <a:gd name="connsiteY0" fmla="*/ 896673 h 5400675"/>
              <a:gd name="connsiteX1" fmla="*/ 896673 w 5380037"/>
              <a:gd name="connsiteY1" fmla="*/ 0 h 5400675"/>
              <a:gd name="connsiteX2" fmla="*/ 4483364 w 5380037"/>
              <a:gd name="connsiteY2" fmla="*/ 0 h 5400675"/>
              <a:gd name="connsiteX3" fmla="*/ 5380037 w 5380037"/>
              <a:gd name="connsiteY3" fmla="*/ 896673 h 5400675"/>
              <a:gd name="connsiteX4" fmla="*/ 5380037 w 5380037"/>
              <a:gd name="connsiteY4" fmla="*/ 4504002 h 5400675"/>
              <a:gd name="connsiteX5" fmla="*/ 4483364 w 5380037"/>
              <a:gd name="connsiteY5" fmla="*/ 5400675 h 5400675"/>
              <a:gd name="connsiteX6" fmla="*/ 896673 w 5380037"/>
              <a:gd name="connsiteY6" fmla="*/ 5400675 h 5400675"/>
              <a:gd name="connsiteX7" fmla="*/ 0 w 5380037"/>
              <a:gd name="connsiteY7" fmla="*/ 4504002 h 5400675"/>
              <a:gd name="connsiteX8" fmla="*/ 0 w 5380037"/>
              <a:gd name="connsiteY8" fmla="*/ 896673 h 5400675"/>
              <a:gd name="connsiteX0" fmla="*/ 0 w 5380037"/>
              <a:gd name="connsiteY0" fmla="*/ 12090 h 5400675"/>
              <a:gd name="connsiteX1" fmla="*/ 896673 w 5380037"/>
              <a:gd name="connsiteY1" fmla="*/ 0 h 5400675"/>
              <a:gd name="connsiteX2" fmla="*/ 4483364 w 5380037"/>
              <a:gd name="connsiteY2" fmla="*/ 0 h 5400675"/>
              <a:gd name="connsiteX3" fmla="*/ 5380037 w 5380037"/>
              <a:gd name="connsiteY3" fmla="*/ 896673 h 5400675"/>
              <a:gd name="connsiteX4" fmla="*/ 5380037 w 5380037"/>
              <a:gd name="connsiteY4" fmla="*/ 4504002 h 5400675"/>
              <a:gd name="connsiteX5" fmla="*/ 4483364 w 5380037"/>
              <a:gd name="connsiteY5" fmla="*/ 5400675 h 5400675"/>
              <a:gd name="connsiteX6" fmla="*/ 896673 w 5380037"/>
              <a:gd name="connsiteY6" fmla="*/ 5400675 h 5400675"/>
              <a:gd name="connsiteX7" fmla="*/ 0 w 5380037"/>
              <a:gd name="connsiteY7" fmla="*/ 4504002 h 5400675"/>
              <a:gd name="connsiteX8" fmla="*/ 0 w 5380037"/>
              <a:gd name="connsiteY8" fmla="*/ 12090 h 5400675"/>
              <a:gd name="connsiteX0" fmla="*/ 0 w 5380037"/>
              <a:gd name="connsiteY0" fmla="*/ 4300 h 5402824"/>
              <a:gd name="connsiteX1" fmla="*/ 896673 w 5380037"/>
              <a:gd name="connsiteY1" fmla="*/ 2149 h 5402824"/>
              <a:gd name="connsiteX2" fmla="*/ 4483364 w 5380037"/>
              <a:gd name="connsiteY2" fmla="*/ 2149 h 5402824"/>
              <a:gd name="connsiteX3" fmla="*/ 5380037 w 5380037"/>
              <a:gd name="connsiteY3" fmla="*/ 898822 h 5402824"/>
              <a:gd name="connsiteX4" fmla="*/ 5380037 w 5380037"/>
              <a:gd name="connsiteY4" fmla="*/ 4506151 h 5402824"/>
              <a:gd name="connsiteX5" fmla="*/ 4483364 w 5380037"/>
              <a:gd name="connsiteY5" fmla="*/ 5402824 h 5402824"/>
              <a:gd name="connsiteX6" fmla="*/ 896673 w 5380037"/>
              <a:gd name="connsiteY6" fmla="*/ 5402824 h 5402824"/>
              <a:gd name="connsiteX7" fmla="*/ 0 w 5380037"/>
              <a:gd name="connsiteY7" fmla="*/ 4506151 h 5402824"/>
              <a:gd name="connsiteX8" fmla="*/ 0 w 5380037"/>
              <a:gd name="connsiteY8" fmla="*/ 4300 h 5402824"/>
              <a:gd name="connsiteX0" fmla="*/ 0 w 5380037"/>
              <a:gd name="connsiteY0" fmla="*/ 4300 h 5402824"/>
              <a:gd name="connsiteX1" fmla="*/ 896673 w 5380037"/>
              <a:gd name="connsiteY1" fmla="*/ 2149 h 5402824"/>
              <a:gd name="connsiteX2" fmla="*/ 4483364 w 5380037"/>
              <a:gd name="connsiteY2" fmla="*/ 2149 h 5402824"/>
              <a:gd name="connsiteX3" fmla="*/ 5380037 w 5380037"/>
              <a:gd name="connsiteY3" fmla="*/ 898822 h 5402824"/>
              <a:gd name="connsiteX4" fmla="*/ 5380037 w 5380037"/>
              <a:gd name="connsiteY4" fmla="*/ 4506151 h 5402824"/>
              <a:gd name="connsiteX5" fmla="*/ 4483364 w 5380037"/>
              <a:gd name="connsiteY5" fmla="*/ 5402824 h 5402824"/>
              <a:gd name="connsiteX6" fmla="*/ 896673 w 5380037"/>
              <a:gd name="connsiteY6" fmla="*/ 5402824 h 5402824"/>
              <a:gd name="connsiteX7" fmla="*/ 0 w 5380037"/>
              <a:gd name="connsiteY7" fmla="*/ 4506151 h 5402824"/>
              <a:gd name="connsiteX8" fmla="*/ 0 w 5380037"/>
              <a:gd name="connsiteY8" fmla="*/ 4300 h 5402824"/>
              <a:gd name="connsiteX0" fmla="*/ 0 w 5390165"/>
              <a:gd name="connsiteY0" fmla="*/ 12090 h 5410614"/>
              <a:gd name="connsiteX1" fmla="*/ 896673 w 5390165"/>
              <a:gd name="connsiteY1" fmla="*/ 9939 h 5410614"/>
              <a:gd name="connsiteX2" fmla="*/ 5387825 w 5390165"/>
              <a:gd name="connsiteY2" fmla="*/ 0 h 5410614"/>
              <a:gd name="connsiteX3" fmla="*/ 5380037 w 5390165"/>
              <a:gd name="connsiteY3" fmla="*/ 906612 h 5410614"/>
              <a:gd name="connsiteX4" fmla="*/ 5380037 w 5390165"/>
              <a:gd name="connsiteY4" fmla="*/ 4513941 h 5410614"/>
              <a:gd name="connsiteX5" fmla="*/ 4483364 w 5390165"/>
              <a:gd name="connsiteY5" fmla="*/ 5410614 h 5410614"/>
              <a:gd name="connsiteX6" fmla="*/ 896673 w 5390165"/>
              <a:gd name="connsiteY6" fmla="*/ 5410614 h 5410614"/>
              <a:gd name="connsiteX7" fmla="*/ 0 w 5390165"/>
              <a:gd name="connsiteY7" fmla="*/ 4513941 h 5410614"/>
              <a:gd name="connsiteX8" fmla="*/ 0 w 5390165"/>
              <a:gd name="connsiteY8" fmla="*/ 12090 h 5410614"/>
              <a:gd name="connsiteX0" fmla="*/ 0 w 5390165"/>
              <a:gd name="connsiteY0" fmla="*/ 12090 h 5410614"/>
              <a:gd name="connsiteX1" fmla="*/ 896673 w 5390165"/>
              <a:gd name="connsiteY1" fmla="*/ 9939 h 5410614"/>
              <a:gd name="connsiteX2" fmla="*/ 5387825 w 5390165"/>
              <a:gd name="connsiteY2" fmla="*/ 0 h 5410614"/>
              <a:gd name="connsiteX3" fmla="*/ 5380037 w 5390165"/>
              <a:gd name="connsiteY3" fmla="*/ 906612 h 5410614"/>
              <a:gd name="connsiteX4" fmla="*/ 5380037 w 5390165"/>
              <a:gd name="connsiteY4" fmla="*/ 4513941 h 5410614"/>
              <a:gd name="connsiteX5" fmla="*/ 4483364 w 5390165"/>
              <a:gd name="connsiteY5" fmla="*/ 5410614 h 5410614"/>
              <a:gd name="connsiteX6" fmla="*/ 896673 w 5390165"/>
              <a:gd name="connsiteY6" fmla="*/ 5410614 h 5410614"/>
              <a:gd name="connsiteX7" fmla="*/ 0 w 5390165"/>
              <a:gd name="connsiteY7" fmla="*/ 4513941 h 5410614"/>
              <a:gd name="connsiteX8" fmla="*/ 0 w 5390165"/>
              <a:gd name="connsiteY8" fmla="*/ 12090 h 5410614"/>
              <a:gd name="connsiteX0" fmla="*/ 0 w 5390165"/>
              <a:gd name="connsiteY0" fmla="*/ 12090 h 5410614"/>
              <a:gd name="connsiteX1" fmla="*/ 896673 w 5390165"/>
              <a:gd name="connsiteY1" fmla="*/ 9939 h 5410614"/>
              <a:gd name="connsiteX2" fmla="*/ 5387825 w 5390165"/>
              <a:gd name="connsiteY2" fmla="*/ 0 h 5410614"/>
              <a:gd name="connsiteX3" fmla="*/ 5380037 w 5390165"/>
              <a:gd name="connsiteY3" fmla="*/ 906612 h 5410614"/>
              <a:gd name="connsiteX4" fmla="*/ 5380037 w 5390165"/>
              <a:gd name="connsiteY4" fmla="*/ 4513941 h 5410614"/>
              <a:gd name="connsiteX5" fmla="*/ 4493303 w 5390165"/>
              <a:gd name="connsiteY5" fmla="*/ 5410614 h 5410614"/>
              <a:gd name="connsiteX6" fmla="*/ 896673 w 5390165"/>
              <a:gd name="connsiteY6" fmla="*/ 5410614 h 5410614"/>
              <a:gd name="connsiteX7" fmla="*/ 0 w 5390165"/>
              <a:gd name="connsiteY7" fmla="*/ 4513941 h 5410614"/>
              <a:gd name="connsiteX8" fmla="*/ 0 w 5390165"/>
              <a:gd name="connsiteY8" fmla="*/ 12090 h 5410614"/>
              <a:gd name="connsiteX0" fmla="*/ 0 w 5390165"/>
              <a:gd name="connsiteY0" fmla="*/ 12090 h 5410614"/>
              <a:gd name="connsiteX1" fmla="*/ 896673 w 5390165"/>
              <a:gd name="connsiteY1" fmla="*/ 9939 h 5410614"/>
              <a:gd name="connsiteX2" fmla="*/ 5387825 w 5390165"/>
              <a:gd name="connsiteY2" fmla="*/ 0 h 5410614"/>
              <a:gd name="connsiteX3" fmla="*/ 5380037 w 5390165"/>
              <a:gd name="connsiteY3" fmla="*/ 906612 h 5410614"/>
              <a:gd name="connsiteX4" fmla="*/ 5380037 w 5390165"/>
              <a:gd name="connsiteY4" fmla="*/ 4513941 h 5410614"/>
              <a:gd name="connsiteX5" fmla="*/ 5367947 w 5390165"/>
              <a:gd name="connsiteY5" fmla="*/ 5410614 h 5410614"/>
              <a:gd name="connsiteX6" fmla="*/ 896673 w 5390165"/>
              <a:gd name="connsiteY6" fmla="*/ 5410614 h 5410614"/>
              <a:gd name="connsiteX7" fmla="*/ 0 w 5390165"/>
              <a:gd name="connsiteY7" fmla="*/ 4513941 h 5410614"/>
              <a:gd name="connsiteX8" fmla="*/ 0 w 5390165"/>
              <a:gd name="connsiteY8" fmla="*/ 12090 h 541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90165" h="5410614">
                <a:moveTo>
                  <a:pt x="0" y="12090"/>
                </a:moveTo>
                <a:cubicBezTo>
                  <a:pt x="0" y="3888"/>
                  <a:pt x="401454" y="9939"/>
                  <a:pt x="896673" y="9939"/>
                </a:cubicBezTo>
                <a:lnTo>
                  <a:pt x="5387825" y="0"/>
                </a:lnTo>
                <a:cubicBezTo>
                  <a:pt x="5396026" y="0"/>
                  <a:pt x="5380037" y="411393"/>
                  <a:pt x="5380037" y="906612"/>
                </a:cubicBezTo>
                <a:lnTo>
                  <a:pt x="5380037" y="4513941"/>
                </a:lnTo>
                <a:cubicBezTo>
                  <a:pt x="5380037" y="5009160"/>
                  <a:pt x="5376148" y="5390736"/>
                  <a:pt x="5367947" y="5410614"/>
                </a:cubicBezTo>
                <a:lnTo>
                  <a:pt x="896673" y="5410614"/>
                </a:lnTo>
                <a:cubicBezTo>
                  <a:pt x="401454" y="5410614"/>
                  <a:pt x="0" y="5009160"/>
                  <a:pt x="0" y="4513941"/>
                </a:cubicBez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8C2C93F-76EF-41C2-A502-A732E532C6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91" y="4987518"/>
            <a:ext cx="1726276" cy="172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13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B9F0E7-7FD5-4F85-BD6F-1B83221C5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80E97A-5DAF-4A67-A25A-98B9D9AEB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87C1FD-84A5-4A6B-84F6-F6CA17054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CC6B-4817-4F52-A2D4-D25DC8D5297A}" type="datetimeFigureOut">
              <a:rPr lang="nl-BE" smtClean="0"/>
              <a:t>27/03/2024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6E47DF9-C373-4D20-A9B7-081DA185E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541A36-950D-4DB4-94AD-9BA70CE46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AD2EC-6122-4CD8-B3A3-8B320A987B7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858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BE645AF-17BF-3840-9C57-CB9428CB7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BCA946D-2E23-A94C-A99E-E60BD0059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79AD19-713E-E84C-A0E8-ED41FBF9AF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A89B3-A5B9-1F4D-8D5B-B960F891D3A6}" type="datetimeFigureOut">
              <a:rPr lang="nl-BE" smtClean="0"/>
              <a:t>27/03/2024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D550008-1873-4C42-9E7F-178A5B6A33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DDAA53-9852-3D4B-8546-937F94AEC5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39A91-2067-254B-8C1B-A4D0EACE20C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3290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7" r:id="rId3"/>
    <p:sldLayoutId id="2147483650" r:id="rId4"/>
    <p:sldLayoutId id="2147483659" r:id="rId5"/>
    <p:sldLayoutId id="2147483658" r:id="rId6"/>
    <p:sldLayoutId id="214748366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8E273D-1C6E-4E87-9411-5A3CDF83C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BE" baseline="3000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nl-BE">
                <a:latin typeface="Arial" panose="020B0604020202020204" pitchFamily="34" charset="0"/>
                <a:cs typeface="Arial" panose="020B0604020202020204" pitchFamily="34" charset="0"/>
              </a:rPr>
              <a:t> klankbordgroep 21/03/2024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0B3911F-D6B6-4F59-B06E-B7A34CAF6D45}"/>
              </a:ext>
            </a:extLst>
          </p:cNvPr>
          <p:cNvSpPr txBox="1"/>
          <p:nvPr/>
        </p:nvSpPr>
        <p:spPr>
          <a:xfrm>
            <a:off x="142042" y="5839742"/>
            <a:ext cx="2556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/>
              <a:t>https://triaz.be/host</a:t>
            </a:r>
          </a:p>
        </p:txBody>
      </p:sp>
    </p:spTree>
    <p:extLst>
      <p:ext uri="{BB962C8B-B14F-4D97-AF65-F5344CB8AC3E}">
        <p14:creationId xmlns:p14="http://schemas.microsoft.com/office/powerpoint/2010/main" val="2550455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4">
            <a:extLst>
              <a:ext uri="{FF2B5EF4-FFF2-40B4-BE49-F238E27FC236}">
                <a16:creationId xmlns:a16="http://schemas.microsoft.com/office/drawing/2014/main" id="{7F050D33-7D33-4BC0-930B-D4D2905CCE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6882215"/>
              </p:ext>
            </p:extLst>
          </p:nvPr>
        </p:nvGraphicFramePr>
        <p:xfrm>
          <a:off x="1669002" y="55134"/>
          <a:ext cx="8409003" cy="6678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2420">
                  <a:extLst>
                    <a:ext uri="{9D8B030D-6E8A-4147-A177-3AD203B41FA5}">
                      <a16:colId xmlns:a16="http://schemas.microsoft.com/office/drawing/2014/main" val="794527739"/>
                    </a:ext>
                  </a:extLst>
                </a:gridCol>
                <a:gridCol w="4106583">
                  <a:extLst>
                    <a:ext uri="{9D8B030D-6E8A-4147-A177-3AD203B41FA5}">
                      <a16:colId xmlns:a16="http://schemas.microsoft.com/office/drawing/2014/main" val="3878416778"/>
                    </a:ext>
                  </a:extLst>
                </a:gridCol>
              </a:tblGrid>
              <a:tr h="660001">
                <a:tc>
                  <a:txBody>
                    <a:bodyPr/>
                    <a:lstStyle/>
                    <a:p>
                      <a:r>
                        <a:rPr lang="nl-BE"/>
                        <a:t>Voor 06/2023 </a:t>
                      </a:r>
                      <a:r>
                        <a:rPr lang="nl-BE" sz="1400" b="1"/>
                        <a:t>(RPZ W-</a:t>
                      </a:r>
                      <a:r>
                        <a:rPr lang="nl-BE" sz="1400" b="1" err="1"/>
                        <a:t>Vl</a:t>
                      </a:r>
                      <a:r>
                        <a:rPr lang="nl-BE" sz="1400" b="1"/>
                        <a:t>, GOSPIZ richtlijnen)</a:t>
                      </a:r>
                      <a:endParaRPr lang="nl-BE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Voorstel 3</a:t>
                      </a:r>
                      <a:r>
                        <a:rPr lang="nl-BE" baseline="30000"/>
                        <a:t>e</a:t>
                      </a:r>
                      <a:r>
                        <a:rPr lang="nl-BE"/>
                        <a:t> klankbordgroep 06/2023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467620"/>
                  </a:ext>
                </a:extLst>
              </a:tr>
              <a:tr h="6018578">
                <a:tc>
                  <a:txBody>
                    <a:bodyPr/>
                    <a:lstStyle/>
                    <a:p>
                      <a:r>
                        <a:rPr lang="nl-NL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Systematisch screenen voor MRSA wordt niet aanbevolen. </a:t>
                      </a:r>
                    </a:p>
                    <a:p>
                      <a:r>
                        <a:rPr lang="nl-NL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Screening bij risicobewoners wordt geadviseerd:</a:t>
                      </a:r>
                      <a:endParaRPr lang="nl-BE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Recent ziekenhuisverblijf (&lt; 6 maand geleden)</a:t>
                      </a:r>
                      <a:endParaRPr lang="nl-BE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drie van de vier volgende criteria:</a:t>
                      </a:r>
                      <a:endParaRPr lang="nl-BE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nl-NL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Gebruik breedspectrum antibiotica voorbije maand</a:t>
                      </a:r>
                      <a:endParaRPr lang="nl-BE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nl-NL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Aanwezigheid van ingangspoorten (bijv. urinaire verblijfskatheter, wonde)</a:t>
                      </a:r>
                      <a:endParaRPr lang="nl-BE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nl-NL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Mobiliteitsbeperking KAT-schaal B of C</a:t>
                      </a:r>
                      <a:endParaRPr lang="nl-BE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nl-NL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Voorgeschiedenis kolonisatie/infectie</a:t>
                      </a:r>
                      <a:endParaRPr lang="nl-BE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 eigen intern beleid kan hier gekozen worden.  </a:t>
                      </a:r>
                      <a:endParaRPr lang="nl-BE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Systematisch screenen voor MRSA wordt niet aanbevolen. </a:t>
                      </a:r>
                    </a:p>
                    <a:p>
                      <a:r>
                        <a:rPr lang="nl-NL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Screening bij risicobewoners wordt geadviseerd:</a:t>
                      </a:r>
                      <a:endParaRPr lang="nl-BE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Opnamescreening van nieuwe bewoners om de MRSA belasting in kaart te brengen</a:t>
                      </a:r>
                      <a:endParaRPr lang="nl-BE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ziekenhuisverblijf mét</a:t>
                      </a:r>
                      <a:endParaRPr lang="nl-BE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Vas</a:t>
                      </a:r>
                      <a:r>
                        <a:rPr lang="nl-NL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culaire of urinaire katheter</a:t>
                      </a: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lang="nl-NL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onde </a:t>
                      </a: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nl-NL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Breedspectrum antibiotica </a:t>
                      </a:r>
                      <a:endParaRPr lang="nl-BE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Kamergenoot van een MRSA positieve bewoner: </a:t>
                      </a:r>
                      <a:r>
                        <a:rPr lang="nl-BE" sz="1600" b="0" i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Indien de MRSA positieve bewoner niet kan verhuisd worden naar een éénpersoonskamer, moet de kamergenoot twee keer gescreend worden: onmiddellijk bij kennis van resultaat MRSA positieve bewoner én na 1 week. Bij de MRSA positieve bewoner wordt onmiddellijk een </a:t>
                      </a:r>
                      <a:r>
                        <a:rPr lang="nl-BE" sz="1600" b="0" i="1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decontamintiebehandeling</a:t>
                      </a:r>
                      <a:r>
                        <a:rPr lang="nl-BE" sz="1600" b="0" i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opgestart.</a:t>
                      </a:r>
                      <a:r>
                        <a:rPr lang="nl-BE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nl-BE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endParaRPr lang="nl-BE" sz="13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460897"/>
                  </a:ext>
                </a:extLst>
              </a:tr>
            </a:tbl>
          </a:graphicData>
        </a:graphic>
      </p:graphicFrame>
      <p:sp>
        <p:nvSpPr>
          <p:cNvPr id="4" name="Pijl: rechts 3">
            <a:extLst>
              <a:ext uri="{FF2B5EF4-FFF2-40B4-BE49-F238E27FC236}">
                <a16:creationId xmlns:a16="http://schemas.microsoft.com/office/drawing/2014/main" id="{ED1CCAF2-58E3-41A8-89A8-79C2459892A6}"/>
              </a:ext>
            </a:extLst>
          </p:cNvPr>
          <p:cNvSpPr/>
          <p:nvPr/>
        </p:nvSpPr>
        <p:spPr>
          <a:xfrm rot="10090482">
            <a:off x="8740839" y="2326308"/>
            <a:ext cx="2121763" cy="5060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15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39EEB4E2-E743-47CA-8251-E40BDFE529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6401453"/>
              </p:ext>
            </p:extLst>
          </p:nvPr>
        </p:nvGraphicFramePr>
        <p:xfrm>
          <a:off x="484909" y="98524"/>
          <a:ext cx="11220631" cy="6662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3989">
                  <a:extLst>
                    <a:ext uri="{9D8B030D-6E8A-4147-A177-3AD203B41FA5}">
                      <a16:colId xmlns:a16="http://schemas.microsoft.com/office/drawing/2014/main" val="794527739"/>
                    </a:ext>
                  </a:extLst>
                </a:gridCol>
                <a:gridCol w="3645829">
                  <a:extLst>
                    <a:ext uri="{9D8B030D-6E8A-4147-A177-3AD203B41FA5}">
                      <a16:colId xmlns:a16="http://schemas.microsoft.com/office/drawing/2014/main" val="3878416778"/>
                    </a:ext>
                  </a:extLst>
                </a:gridCol>
                <a:gridCol w="3900813">
                  <a:extLst>
                    <a:ext uri="{9D8B030D-6E8A-4147-A177-3AD203B41FA5}">
                      <a16:colId xmlns:a16="http://schemas.microsoft.com/office/drawing/2014/main" val="847307744"/>
                    </a:ext>
                  </a:extLst>
                </a:gridCol>
              </a:tblGrid>
              <a:tr h="623093">
                <a:tc>
                  <a:txBody>
                    <a:bodyPr/>
                    <a:lstStyle/>
                    <a:p>
                      <a:r>
                        <a:rPr lang="nl-BE"/>
                        <a:t>Voor 06/2023 </a:t>
                      </a:r>
                      <a:r>
                        <a:rPr lang="nl-BE" sz="1400" b="1"/>
                        <a:t>(RPZ W-</a:t>
                      </a:r>
                      <a:r>
                        <a:rPr lang="nl-BE" sz="1400" b="1" err="1"/>
                        <a:t>Vl</a:t>
                      </a:r>
                      <a:r>
                        <a:rPr lang="nl-BE" sz="1400" b="1"/>
                        <a:t>, GOSPIZ richtlijnen)</a:t>
                      </a:r>
                      <a:endParaRPr lang="nl-BE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Voorstel 3</a:t>
                      </a:r>
                      <a:r>
                        <a:rPr lang="nl-BE" baseline="30000"/>
                        <a:t>e</a:t>
                      </a:r>
                      <a:r>
                        <a:rPr lang="nl-BE"/>
                        <a:t> klankbordgroep 06/2023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Stuurgroep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467620"/>
                  </a:ext>
                </a:extLst>
              </a:tr>
              <a:tr h="6039210">
                <a:tc>
                  <a:txBody>
                    <a:bodyPr/>
                    <a:lstStyle/>
                    <a:p>
                      <a:r>
                        <a:rPr lang="nl-NL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Systematisch screenen voor MRSA wordt niet aanbevolen. </a:t>
                      </a:r>
                    </a:p>
                    <a:p>
                      <a:r>
                        <a:rPr lang="nl-NL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Screening bij risicobewoners wordt geadviseerd:</a:t>
                      </a:r>
                      <a:endParaRPr lang="nl-BE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Recent ziekenhuisverblijf (&lt; 6 maand geleden)</a:t>
                      </a:r>
                      <a:endParaRPr lang="nl-BE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drie van de vier volgende criteria:</a:t>
                      </a:r>
                      <a:endParaRPr lang="nl-BE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nl-NL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Gebruik breedspectrum antibiotica voorbije maand</a:t>
                      </a:r>
                      <a:endParaRPr lang="nl-BE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nl-NL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Aanwezigheid van ingangspoorten (bijv. urinaire verblijfskatheter, wonde)</a:t>
                      </a:r>
                      <a:endParaRPr lang="nl-BE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nl-NL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Mobiliteitsbeperking KAT-schaal B of C</a:t>
                      </a:r>
                      <a:endParaRPr lang="nl-BE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nl-NL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Voorgeschiedenis kolonisatie/infectie</a:t>
                      </a:r>
                      <a:endParaRPr lang="nl-BE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 eigen intern beleid kan hier gekozen worden.  </a:t>
                      </a:r>
                      <a:endParaRPr lang="nl-BE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Systematisch screenen voor MRSA wordt niet aanbevolen. </a:t>
                      </a:r>
                    </a:p>
                    <a:p>
                      <a:r>
                        <a:rPr lang="nl-NL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Screening bij risicobewoners wordt geadviseerd:</a:t>
                      </a:r>
                      <a:endParaRPr lang="nl-BE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Opnamescreening van nieuwe bewoners om de MRSA belasting in kaart te brengen.</a:t>
                      </a:r>
                      <a:endParaRPr lang="nl-BE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ziekenhuisverblijf mét</a:t>
                      </a:r>
                      <a:endParaRPr lang="nl-BE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nl-NL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Vas</a:t>
                      </a:r>
                      <a:r>
                        <a:rPr lang="nl-NL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culaire of urinaire katheter</a:t>
                      </a: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nl-NL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lang="nl-NL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onde </a:t>
                      </a: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nl-NL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Breedspectrum antibiotica </a:t>
                      </a:r>
                      <a:endParaRPr lang="nl-BE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Kamergenoot van een MRSA positieve bewoner: </a:t>
                      </a:r>
                      <a:r>
                        <a:rPr lang="nl-BE" sz="1400" b="0" i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Indien de MRSA positieve bewoner niet kan verhuisd worden naar een éénpersoonskamer, moet de kamergenoot twee keer gescreend worden: onmiddellijk bij kennis van resultaat MRSA positieve bewoner én na 1 week. Bij de MRSA positieve bewoner wordt onmiddellijk een </a:t>
                      </a:r>
                      <a:r>
                        <a:rPr lang="nl-BE" sz="1400" b="0" i="1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decontamintiebehandeling</a:t>
                      </a:r>
                      <a:r>
                        <a:rPr lang="nl-BE" sz="1400" b="0" i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opgestart.</a:t>
                      </a:r>
                      <a:r>
                        <a:rPr lang="nl-BE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nl-BE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l-NL" sz="1600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Screening wordt geadviseerd bij: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Opnamescreening</a:t>
                      </a:r>
                      <a:r>
                        <a:rPr lang="nl-NL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van </a:t>
                      </a:r>
                      <a:r>
                        <a:rPr lang="nl-NL" sz="16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nieuwe</a:t>
                      </a:r>
                      <a:r>
                        <a:rPr lang="nl-NL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bewoner die niet gescreend geweest is in het laatste jaar (na ziekenhuisverblijf niet screenen)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Indien MRSA pos in het ziekenhuis: </a:t>
                      </a:r>
                      <a:r>
                        <a:rPr lang="nl-NL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dekolonisatie verder af te werken </a:t>
                      </a:r>
                      <a:r>
                        <a:rPr lang="nl-NL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het WZC (</a:t>
                      </a:r>
                      <a:r>
                        <a:rPr lang="nl-NL" sz="16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</a:t>
                      </a:r>
                      <a:r>
                        <a:rPr lang="nl-NL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Ontslagformulier)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Periodiek</a:t>
                      </a:r>
                      <a:r>
                        <a:rPr lang="nl-NL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(min. jaarlijks) bij </a:t>
                      </a:r>
                      <a:r>
                        <a:rPr lang="nl-NL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risicobewoners</a:t>
                      </a:r>
                      <a:r>
                        <a:rPr lang="nl-NL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nl-NL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Chronische wonde (&gt; 3 weken)</a:t>
                      </a: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nl-NL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Chronische vasculaire of urinaire katheter (&gt;30 dagen)</a:t>
                      </a:r>
                    </a:p>
                    <a:p>
                      <a:pPr marL="742950" marR="0" lvl="1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</a:pPr>
                      <a:r>
                        <a:rPr lang="nl-NL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Breedspectrum antibiotica (min. 2 kuren in 6 maanden) bv amoxicilline-clavulaanzuur, cefalosporines, </a:t>
                      </a:r>
                      <a:r>
                        <a:rPr lang="nl-NL" sz="16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carbapenems</a:t>
                      </a:r>
                      <a:r>
                        <a:rPr lang="nl-NL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16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meropenem</a:t>
                      </a:r>
                      <a:r>
                        <a:rPr lang="nl-NL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16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fluorchinolonen</a:t>
                      </a:r>
                      <a:r>
                        <a:rPr lang="nl-NL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16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piperacilline</a:t>
                      </a:r>
                      <a:r>
                        <a:rPr lang="nl-NL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nl-NL" sz="16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tazobactam</a:t>
                      </a:r>
                      <a:r>
                        <a:rPr lang="nl-NL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16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tazocin</a:t>
                      </a:r>
                      <a:r>
                        <a:rPr lang="nl-NL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Kamergenoot</a:t>
                      </a:r>
                      <a:r>
                        <a:rPr lang="nl-NL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van een MRSA positieve bewoner </a:t>
                      </a:r>
                      <a:r>
                        <a:rPr lang="nl-NL" sz="1400" i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 uitleg: zie flowchart)</a:t>
                      </a:r>
                      <a:endParaRPr lang="nl-BE" sz="1600" i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460897"/>
                  </a:ext>
                </a:extLst>
              </a:tr>
            </a:tbl>
          </a:graphicData>
        </a:graphic>
      </p:graphicFrame>
      <p:sp>
        <p:nvSpPr>
          <p:cNvPr id="5" name="Rechthoek 4">
            <a:extLst>
              <a:ext uri="{FF2B5EF4-FFF2-40B4-BE49-F238E27FC236}">
                <a16:creationId xmlns:a16="http://schemas.microsoft.com/office/drawing/2014/main" id="{C4A54D2A-2480-4041-A3C3-01744F687227}"/>
              </a:ext>
            </a:extLst>
          </p:cNvPr>
          <p:cNvSpPr/>
          <p:nvPr/>
        </p:nvSpPr>
        <p:spPr>
          <a:xfrm>
            <a:off x="7795490" y="89710"/>
            <a:ext cx="3911601" cy="6688104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6484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8A0B3EC-F2AD-4BAF-ABCA-F09B0588E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437" y="1375633"/>
            <a:ext cx="7501917" cy="45123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l-BE" b="1" i="0" u="none" strike="noStrike">
                <a:effectLst/>
                <a:latin typeface="Gilroy"/>
              </a:rPr>
              <a:t>Niet meer na ziekenhuisverblijf</a:t>
            </a:r>
            <a:r>
              <a:rPr lang="en-US" b="1" i="0">
                <a:effectLst/>
                <a:latin typeface="Gilroy"/>
              </a:rPr>
              <a:t>​</a:t>
            </a:r>
          </a:p>
          <a:p>
            <a:pPr lvl="1" fontAlgn="base">
              <a:buFont typeface="Courier New" panose="05000000000000000000" pitchFamily="2" charset="2"/>
              <a:buChar char="o"/>
            </a:pPr>
            <a:r>
              <a:rPr lang="nl-BE" sz="2000" b="0" i="0" u="none" strike="noStrike">
                <a:effectLst/>
                <a:latin typeface="Gilroy"/>
                <a:cs typeface="Calibri Light"/>
              </a:rPr>
              <a:t>Geen </a:t>
            </a:r>
            <a:r>
              <a:rPr lang="nl-BE" sz="2000">
                <a:latin typeface="Gilroy"/>
                <a:cs typeface="Calibri Light"/>
              </a:rPr>
              <a:t>nut: screening</a:t>
            </a:r>
            <a:r>
              <a:rPr lang="nl-BE" sz="2000" b="0" i="0" u="none" strike="noStrike">
                <a:effectLst/>
                <a:latin typeface="Gilroy"/>
                <a:cs typeface="Calibri Light"/>
              </a:rPr>
              <a:t> bij </a:t>
            </a:r>
            <a:r>
              <a:rPr lang="nl-BE" sz="2000">
                <a:latin typeface="Gilroy"/>
                <a:cs typeface="Calibri Light"/>
              </a:rPr>
              <a:t>opname, (lang-</a:t>
            </a:r>
            <a:r>
              <a:rPr lang="nl-BE" sz="2000" err="1">
                <a:latin typeface="Gilroy"/>
                <a:cs typeface="Calibri Light"/>
              </a:rPr>
              <a:t>verblijvers</a:t>
            </a:r>
            <a:r>
              <a:rPr lang="nl-BE" sz="2000" b="0" i="0" u="none" strike="noStrike">
                <a:effectLst/>
                <a:latin typeface="Gilroy"/>
                <a:cs typeface="Calibri Light"/>
              </a:rPr>
              <a:t>)</a:t>
            </a:r>
            <a:r>
              <a:rPr lang="en-US" sz="2000" b="0" i="0">
                <a:effectLst/>
                <a:latin typeface="Gilroy"/>
                <a:cs typeface="Calibri Light"/>
              </a:rPr>
              <a:t>​</a:t>
            </a:r>
            <a:endParaRPr lang="en-US" sz="2000">
              <a:latin typeface="Gilroy"/>
              <a:cs typeface="Calibri Light"/>
            </a:endParaRPr>
          </a:p>
          <a:p>
            <a:pPr lvl="1" algn="l" rtl="0" fontAlgn="base">
              <a:buFont typeface="Courier New" panose="05000000000000000000" pitchFamily="2" charset="2"/>
              <a:buChar char="o"/>
            </a:pPr>
            <a:r>
              <a:rPr lang="nl-BE" sz="2000" b="0" i="0" u="none" strike="noStrike">
                <a:effectLst/>
                <a:latin typeface="Gilroy"/>
                <a:cs typeface="Calibri Light"/>
              </a:rPr>
              <a:t>Weinig incidentie van nosocomiale gevallen</a:t>
            </a:r>
            <a:r>
              <a:rPr lang="en-US" sz="2000" b="0" i="0">
                <a:solidFill>
                  <a:srgbClr val="386090"/>
                </a:solidFill>
                <a:effectLst/>
                <a:latin typeface="Gilroy"/>
                <a:cs typeface="Calibri Light"/>
              </a:rPr>
              <a:t>​</a:t>
            </a:r>
          </a:p>
          <a:p>
            <a:pPr marL="0" indent="0" algn="l" rtl="0" fontAlgn="base">
              <a:buNone/>
            </a:pPr>
            <a:endParaRPr lang="nl-BE" b="0" i="0">
              <a:solidFill>
                <a:srgbClr val="386090"/>
              </a:solidFill>
              <a:effectLst/>
              <a:latin typeface="Gilroy" panose="00000500000000000000" pitchFamily="50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BE" sz="2400" b="1" i="0" u="none" strike="noStrike">
                <a:effectLst/>
                <a:latin typeface="Gilroy"/>
              </a:rPr>
              <a:t>Voordeel:</a:t>
            </a:r>
            <a:r>
              <a:rPr lang="en-US" sz="2400" b="1" i="0">
                <a:effectLst/>
                <a:latin typeface="Gilroy"/>
              </a:rPr>
              <a:t>​</a:t>
            </a:r>
          </a:p>
          <a:p>
            <a:pPr lvl="1" algn="l" rtl="0" fontAlgn="base">
              <a:buFont typeface="Courier New" panose="05000000000000000000" pitchFamily="2" charset="2"/>
              <a:buChar char="o"/>
            </a:pPr>
            <a:r>
              <a:rPr lang="nl-BE" sz="2000" b="0" i="0" u="none" strike="noStrike">
                <a:effectLst/>
                <a:latin typeface="Gilroy"/>
                <a:cs typeface="Calibri Light"/>
              </a:rPr>
              <a:t>Uniform beleid</a:t>
            </a:r>
            <a:r>
              <a:rPr lang="en-US" sz="2000" b="0" i="0">
                <a:effectLst/>
                <a:latin typeface="Gilroy"/>
                <a:cs typeface="Calibri Light"/>
              </a:rPr>
              <a:t>​</a:t>
            </a:r>
            <a:endParaRPr lang="en-US" sz="2000">
              <a:latin typeface="Gilroy"/>
              <a:cs typeface="Calibri Light"/>
            </a:endParaRPr>
          </a:p>
          <a:p>
            <a:pPr lvl="1" algn="l" rtl="0" fontAlgn="base">
              <a:buFont typeface="Courier New" panose="05000000000000000000" pitchFamily="2" charset="2"/>
              <a:buChar char="o"/>
            </a:pPr>
            <a:r>
              <a:rPr lang="nl-BE" sz="2000" b="0" i="0" u="none" strike="noStrike">
                <a:effectLst/>
                <a:latin typeface="Gilroy"/>
                <a:cs typeface="Calibri Light"/>
              </a:rPr>
              <a:t>Benchmark t.o.v. andere WZC</a:t>
            </a:r>
            <a:r>
              <a:rPr lang="nl-BE" sz="2000" b="0" i="0">
                <a:effectLst/>
                <a:latin typeface="Gilroy"/>
                <a:cs typeface="Calibri Light"/>
              </a:rPr>
              <a:t>​​</a:t>
            </a:r>
          </a:p>
          <a:p>
            <a:endParaRPr lang="nl-B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4616450-2DAC-41B5-A9A7-B3BC3DE95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latin typeface="Arial"/>
                <a:cs typeface="Arial"/>
              </a:rPr>
              <a:t>Flowchart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8E5DD22-C376-4CE1-9CA1-8A360E093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593" y="0"/>
            <a:ext cx="4055407" cy="6858000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50EF3949-0487-44EE-B979-80DF98C60C85}"/>
              </a:ext>
            </a:extLst>
          </p:cNvPr>
          <p:cNvSpPr/>
          <p:nvPr/>
        </p:nvSpPr>
        <p:spPr>
          <a:xfrm>
            <a:off x="8524842" y="1007343"/>
            <a:ext cx="3482432" cy="100618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21363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29EC706-0AB2-4F47-B60F-661870066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nl-BE" sz="2400" b="1">
                <a:latin typeface="Gilroy"/>
                <a:cs typeface="Calibri Light"/>
              </a:rPr>
              <a:t>Periodieke screening bij risicobewoners</a:t>
            </a:r>
            <a:r>
              <a:rPr lang="nl-BE" sz="2400">
                <a:latin typeface="Gilroy"/>
                <a:cs typeface="Calibri Light"/>
              </a:rPr>
              <a:t> (min. jaarlijks)</a:t>
            </a:r>
            <a:endParaRPr lang="en-US"/>
          </a:p>
          <a:p>
            <a:endParaRPr lang="nl-BE" sz="2400">
              <a:latin typeface="Gilroy"/>
              <a:cs typeface="Calibri Light"/>
            </a:endParaRPr>
          </a:p>
          <a:p>
            <a:pPr marL="342900" indent="-342900">
              <a:buFont typeface="Arial"/>
            </a:pPr>
            <a:r>
              <a:rPr lang="nl-BE" sz="2400" b="1">
                <a:latin typeface="Gilroy"/>
                <a:cs typeface="Calibri Light"/>
              </a:rPr>
              <a:t>MRSA surveillance </a:t>
            </a:r>
            <a:r>
              <a:rPr lang="nl-BE" sz="2400">
                <a:latin typeface="Gilroy"/>
                <a:cs typeface="Calibri Light"/>
              </a:rPr>
              <a:t>met een </a:t>
            </a:r>
            <a:r>
              <a:rPr lang="nl-BE" sz="2400" b="1">
                <a:latin typeface="Gilroy"/>
                <a:cs typeface="Calibri Light"/>
              </a:rPr>
              <a:t>risicoanalyse </a:t>
            </a:r>
            <a:r>
              <a:rPr lang="nl-BE" sz="2400">
                <a:latin typeface="Gilroy"/>
                <a:cs typeface="Calibri Light"/>
              </a:rPr>
              <a:t>wordt ook in de WZC aanbevolen</a:t>
            </a:r>
          </a:p>
          <a:p>
            <a:pPr marL="342900" indent="-342900">
              <a:buFont typeface="Arial"/>
            </a:pPr>
            <a:r>
              <a:rPr lang="nl-BE" sz="2400" b="1">
                <a:latin typeface="Gilroy"/>
                <a:cs typeface="Calibri Light"/>
              </a:rPr>
              <a:t>Het screeningsbeleid in een WZC moet reactief zijn afhankelijk van de incidentie</a:t>
            </a:r>
            <a:endParaRPr lang="nl-BE" sz="2400">
              <a:latin typeface="Gilroy"/>
              <a:cs typeface="Calibri Light"/>
            </a:endParaRPr>
          </a:p>
          <a:p>
            <a:pPr lvl="1"/>
            <a:r>
              <a:rPr lang="nl-BE" b="1">
                <a:latin typeface="Gilroy"/>
                <a:cs typeface="Calibri Light"/>
              </a:rPr>
              <a:t>Screeningsintensiteit verhogen als MRSA-incidentie in het ziekenhuis (klinische stalen) en/of in woonzorgcentrum stijgt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BA81F6E-43F4-423E-96B0-955A0D68B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99" y="450482"/>
            <a:ext cx="10475423" cy="639055"/>
          </a:xfrm>
        </p:spPr>
        <p:txBody>
          <a:bodyPr/>
          <a:lstStyle/>
          <a:p>
            <a:r>
              <a:rPr lang="nl-BE">
                <a:latin typeface="Arial"/>
                <a:cs typeface="Arial"/>
              </a:rPr>
              <a:t>Besluit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86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920BF49-D30B-4304-8A83-7485B1DAD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4" y="1319299"/>
            <a:ext cx="6255847" cy="45123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nl-BE">
                <a:latin typeface="Gilroy"/>
              </a:rPr>
              <a:t>Identificatie van risicofactoren</a:t>
            </a:r>
            <a:endParaRPr lang="nl-NL"/>
          </a:p>
          <a:p>
            <a:pPr lvl="1">
              <a:buFont typeface="Courier New" panose="020B0604020202020204" pitchFamily="34" charset="0"/>
              <a:buChar char="o"/>
            </a:pPr>
            <a:r>
              <a:rPr lang="nl-BE">
                <a:latin typeface="Gilroy"/>
              </a:rPr>
              <a:t>Aantal bewoners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l-BE">
                <a:latin typeface="Gilroy"/>
              </a:rPr>
              <a:t>Naleving bijkomende VZM</a:t>
            </a:r>
          </a:p>
          <a:p>
            <a:pPr>
              <a:buAutoNum type="arabicPeriod"/>
            </a:pPr>
            <a:r>
              <a:rPr lang="nl-BE">
                <a:latin typeface="Gilroy"/>
              </a:rPr>
              <a:t>   Risicoanalyse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l-BE">
                <a:latin typeface="Gilroy"/>
              </a:rPr>
              <a:t>Kennis van MRSA-beleid bij de medewerkers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l-BE">
                <a:latin typeface="Gilroy"/>
              </a:rPr>
              <a:t>Incidentie MRSA-infecties of dragerschap (laatste jaar)</a:t>
            </a:r>
            <a:endParaRPr lang="nl-BE"/>
          </a:p>
          <a:p>
            <a:pPr>
              <a:buAutoNum type="arabicPeriod"/>
            </a:pPr>
            <a:r>
              <a:rPr lang="nl-BE">
                <a:latin typeface="Gilroy"/>
              </a:rPr>
              <a:t>    Implicaties</a:t>
            </a:r>
            <a:endParaRPr lang="nl-BE"/>
          </a:p>
          <a:p>
            <a:pPr lvl="1">
              <a:buFont typeface="Courier New" panose="020B0604020202020204" pitchFamily="34" charset="0"/>
              <a:buChar char="o"/>
            </a:pPr>
            <a:r>
              <a:rPr lang="nl-BE">
                <a:latin typeface="Gilroy"/>
              </a:rPr>
              <a:t>Potentiële gevolgen (MRSA-</a:t>
            </a:r>
            <a:r>
              <a:rPr lang="nl-BE" err="1">
                <a:latin typeface="Gilroy"/>
              </a:rPr>
              <a:t>outbreak</a:t>
            </a:r>
            <a:r>
              <a:rPr lang="nl-BE">
                <a:latin typeface="Gilroy"/>
              </a:rPr>
              <a:t>)</a:t>
            </a:r>
            <a:endParaRPr lang="nl-BE"/>
          </a:p>
          <a:p>
            <a:pPr marL="685800" lvl="1">
              <a:buFont typeface="Courier New" panose="020B0604020202020204" pitchFamily="34" charset="0"/>
              <a:buChar char="o"/>
            </a:pPr>
            <a:r>
              <a:rPr lang="nl-BE">
                <a:latin typeface="Gilroy"/>
              </a:rPr>
              <a:t>Financieel</a:t>
            </a:r>
            <a:endParaRPr lang="nl-BE"/>
          </a:p>
          <a:p>
            <a:pPr marL="685800">
              <a:buAutoNum type="arabicPeriod"/>
            </a:pPr>
            <a:endParaRPr lang="nl-B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39AE2AE-356E-48E2-8312-3CAB88B25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latin typeface="Arial"/>
                <a:cs typeface="Arial"/>
              </a:rPr>
              <a:t>Epidemiologische surveillance</a:t>
            </a:r>
          </a:p>
        </p:txBody>
      </p:sp>
      <p:pic>
        <p:nvPicPr>
          <p:cNvPr id="4" name="Afbeelding 3" descr="Afbeelding met tekst, elektronica, schermopname, Webpagina&#10;&#10;Automatisch gegenereerde beschrijving">
            <a:extLst>
              <a:ext uri="{FF2B5EF4-FFF2-40B4-BE49-F238E27FC236}">
                <a16:creationId xmlns:a16="http://schemas.microsoft.com/office/drawing/2014/main" id="{F1BE5354-BA05-C43D-362C-91B068FA1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213" y="1071563"/>
            <a:ext cx="558165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64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0F0DC24-681A-6FE4-F22A-F701DFCF1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>
                <a:latin typeface="Gilroy"/>
              </a:rPr>
              <a:t>4. Risicobeheersing – preventieve maatregelen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l-NL">
                <a:latin typeface="Gilroy"/>
              </a:rPr>
              <a:t>Educatie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l-NL">
                <a:latin typeface="Gilroy"/>
              </a:rPr>
              <a:t>Standaard VZM Versus Bijkomende VZM</a:t>
            </a:r>
            <a:endParaRPr lang="nl-NL"/>
          </a:p>
          <a:p>
            <a:pPr lvl="1">
              <a:buFont typeface="Courier New" panose="020B0604020202020204" pitchFamily="34" charset="0"/>
              <a:buChar char="o"/>
            </a:pPr>
            <a:r>
              <a:rPr lang="nl-NL">
                <a:latin typeface="Gilroy"/>
              </a:rPr>
              <a:t>Isolatiemaatregelen</a:t>
            </a:r>
            <a:endParaRPr lang="nl-NL"/>
          </a:p>
          <a:p>
            <a:pPr lvl="1">
              <a:buFont typeface="Courier New" panose="020B0604020202020204" pitchFamily="34" charset="0"/>
              <a:buChar char="o"/>
            </a:pPr>
            <a:r>
              <a:rPr lang="nl-NL">
                <a:latin typeface="Gilroy"/>
              </a:rPr>
              <a:t>Grondige reiniging en desinfectie</a:t>
            </a:r>
          </a:p>
          <a:p>
            <a:pPr marL="0" indent="0">
              <a:buNone/>
            </a:pPr>
            <a:r>
              <a:rPr lang="nl-NL">
                <a:latin typeface="Gilroy"/>
              </a:rPr>
              <a:t>5. Monitoring en Evaluatie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l-NL">
                <a:latin typeface="Gilroy"/>
              </a:rPr>
              <a:t>Audit (naleving van de protocollen)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l-NL">
                <a:latin typeface="Gilroy"/>
              </a:rPr>
              <a:t>Periodieke screening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l-NL">
                <a:latin typeface="Gilroy"/>
              </a:rPr>
              <a:t>Evaluatie van de effectiviteit  van de genomen maatregelen en bijsturing waar nodig </a:t>
            </a:r>
            <a:r>
              <a:rPr lang="nl-NL">
                <a:latin typeface="Gilroy"/>
                <a:sym typeface="Wingdings" panose="05000000000000000000" pitchFamily="2" charset="2"/>
              </a:rPr>
              <a:t></a:t>
            </a:r>
            <a:r>
              <a:rPr lang="nl-NL">
                <a:latin typeface="Gilroy"/>
              </a:rPr>
              <a:t> borging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nl-NL">
              <a:latin typeface="Gilroy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8AD9D0E-C3DC-F15A-E0C5-7B01F6B8E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latin typeface="Arial"/>
                <a:cs typeface="Arial"/>
              </a:rPr>
              <a:t>Epidemiologische surveillance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8400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schermopname, Parallel, nummer&#10;&#10;Automatisch gegenereerde beschrijving">
            <a:extLst>
              <a:ext uri="{FF2B5EF4-FFF2-40B4-BE49-F238E27FC236}">
                <a16:creationId xmlns:a16="http://schemas.microsoft.com/office/drawing/2014/main" id="{04C3436A-8BAE-E891-DD9C-C0D98FC09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-1341"/>
            <a:ext cx="8918663" cy="4166941"/>
          </a:xfrm>
          <a:prstGeom prst="rect">
            <a:avLst/>
          </a:prstGeom>
        </p:spPr>
      </p:pic>
      <p:pic>
        <p:nvPicPr>
          <p:cNvPr id="5" name="Afbeelding 4" descr="Afbeelding met tekst, schermopname, nummer, Parallel&#10;&#10;Automatisch gegenereerde beschrijving">
            <a:extLst>
              <a:ext uri="{FF2B5EF4-FFF2-40B4-BE49-F238E27FC236}">
                <a16:creationId xmlns:a16="http://schemas.microsoft.com/office/drawing/2014/main" id="{0F6A126C-6CE5-85EB-D4B8-112B85972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575" y="4035636"/>
            <a:ext cx="8905526" cy="282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05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 descr="Afbeelding met tekst, schermopname, Webpagina, ontwerp&#10;&#10;Automatisch gegenereerde beschrijving">
            <a:extLst>
              <a:ext uri="{FF2B5EF4-FFF2-40B4-BE49-F238E27FC236}">
                <a16:creationId xmlns:a16="http://schemas.microsoft.com/office/drawing/2014/main" id="{B25C3999-469F-1960-6FAE-26049B1EC2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12" y="112016"/>
            <a:ext cx="12279584" cy="6906170"/>
          </a:xfr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E1A049BA-159A-BBFA-EB2B-6921A1EA0792}"/>
              </a:ext>
            </a:extLst>
          </p:cNvPr>
          <p:cNvSpPr/>
          <p:nvPr/>
        </p:nvSpPr>
        <p:spPr>
          <a:xfrm>
            <a:off x="1104703" y="1256643"/>
            <a:ext cx="4196080" cy="22961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pic>
        <p:nvPicPr>
          <p:cNvPr id="9" name="Graphic 9" descr="Badge: 1 met effen opvulling">
            <a:extLst>
              <a:ext uri="{FF2B5EF4-FFF2-40B4-BE49-F238E27FC236}">
                <a16:creationId xmlns:a16="http://schemas.microsoft.com/office/drawing/2014/main" id="{6B8BCDBF-5921-6F37-37AD-A5EDA9283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83851" y="718382"/>
            <a:ext cx="466725" cy="466725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1A11CBBE-5C1D-8C23-B05E-5C63F4D532CE}"/>
              </a:ext>
            </a:extLst>
          </p:cNvPr>
          <p:cNvSpPr/>
          <p:nvPr/>
        </p:nvSpPr>
        <p:spPr>
          <a:xfrm>
            <a:off x="6095518" y="365213"/>
            <a:ext cx="3491230" cy="5911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pic>
        <p:nvPicPr>
          <p:cNvPr id="11" name="Graphic 10" descr="Badge met effen opvulling">
            <a:extLst>
              <a:ext uri="{FF2B5EF4-FFF2-40B4-BE49-F238E27FC236}">
                <a16:creationId xmlns:a16="http://schemas.microsoft.com/office/drawing/2014/main" id="{EE56E9A5-49E1-215E-1771-0F6BC0A47F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78188" y="364468"/>
            <a:ext cx="523875" cy="523875"/>
          </a:xfrm>
          <a:prstGeom prst="rect">
            <a:avLst/>
          </a:prstGeom>
        </p:spPr>
      </p:pic>
      <p:pic>
        <p:nvPicPr>
          <p:cNvPr id="12" name="Graphic 11" descr="Badge 3 met effen opvulling">
            <a:extLst>
              <a:ext uri="{FF2B5EF4-FFF2-40B4-BE49-F238E27FC236}">
                <a16:creationId xmlns:a16="http://schemas.microsoft.com/office/drawing/2014/main" id="{4A2204DF-244F-67D9-1915-F0F20A2BC0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19173" y="4004376"/>
            <a:ext cx="514350" cy="504825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CFF2F15F-B49D-01C5-92C8-91118CC1C102}"/>
              </a:ext>
            </a:extLst>
          </p:cNvPr>
          <p:cNvSpPr/>
          <p:nvPr/>
        </p:nvSpPr>
        <p:spPr>
          <a:xfrm>
            <a:off x="4702984" y="4516689"/>
            <a:ext cx="538918" cy="5298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9989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6" descr="Afbeelding met tekst, schermopname, Webpagina, ontwerp&#10;&#10;Automatisch gegenereerde beschrijving">
            <a:extLst>
              <a:ext uri="{FF2B5EF4-FFF2-40B4-BE49-F238E27FC236}">
                <a16:creationId xmlns:a16="http://schemas.microsoft.com/office/drawing/2014/main" id="{1A28BE35-0493-AF6E-8B96-90761E38C8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605" t="5094" r="57681" b="49464"/>
          <a:stretch/>
        </p:blipFill>
        <p:spPr>
          <a:xfrm>
            <a:off x="-455857" y="262750"/>
            <a:ext cx="8892174" cy="6538880"/>
          </a:xfrm>
        </p:spPr>
      </p:pic>
      <p:pic>
        <p:nvPicPr>
          <p:cNvPr id="2" name="Afbeelding 1" descr="Afbeelding met tekst, schermopname, Webpagina, Website&#10;&#10;Automatisch gegenereerde beschrijving">
            <a:extLst>
              <a:ext uri="{FF2B5EF4-FFF2-40B4-BE49-F238E27FC236}">
                <a16:creationId xmlns:a16="http://schemas.microsoft.com/office/drawing/2014/main" id="{3F262384-A759-5133-B90F-E1B356B99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112" y="128862"/>
            <a:ext cx="3888759" cy="2378737"/>
          </a:xfrm>
          <a:prstGeom prst="rect">
            <a:avLst/>
          </a:prstGeom>
        </p:spPr>
      </p:pic>
      <p:pic>
        <p:nvPicPr>
          <p:cNvPr id="7" name="Graphic 4" descr="Badge: 1 met effen opvulling">
            <a:extLst>
              <a:ext uri="{FF2B5EF4-FFF2-40B4-BE49-F238E27FC236}">
                <a16:creationId xmlns:a16="http://schemas.microsoft.com/office/drawing/2014/main" id="{ABD5863F-8FA7-CB02-C04D-818A52FC4E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15993" y="1252504"/>
            <a:ext cx="466725" cy="466725"/>
          </a:xfrm>
          <a:prstGeom prst="rect">
            <a:avLst/>
          </a:prstGeom>
        </p:spPr>
      </p:pic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CC338DA7-B795-01E5-C9EE-41AA4C76248C}"/>
              </a:ext>
            </a:extLst>
          </p:cNvPr>
          <p:cNvCxnSpPr/>
          <p:nvPr/>
        </p:nvCxnSpPr>
        <p:spPr>
          <a:xfrm flipV="1">
            <a:off x="5392684" y="835334"/>
            <a:ext cx="2996964" cy="5391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602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79BAE2B-218B-479A-B4B3-47ADCC86E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latin typeface="Arial"/>
                <a:cs typeface="Arial"/>
              </a:rPr>
              <a:t>Staalafname</a:t>
            </a:r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F1E82C67-F20F-0677-0AB7-97F78C55F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767998"/>
              </p:ext>
            </p:extLst>
          </p:nvPr>
        </p:nvGraphicFramePr>
        <p:xfrm>
          <a:off x="609600" y="1885950"/>
          <a:ext cx="6997056" cy="3773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7056">
                  <a:extLst>
                    <a:ext uri="{9D8B030D-6E8A-4147-A177-3AD203B41FA5}">
                      <a16:colId xmlns:a16="http://schemas.microsoft.com/office/drawing/2014/main" val="502842482"/>
                    </a:ext>
                  </a:extLst>
                </a:gridCol>
              </a:tblGrid>
              <a:tr h="3773138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nl-NL" sz="1800" b="1" i="0" u="none" strike="noStrike" noProof="0">
                        <a:solidFill>
                          <a:srgbClr val="463F72"/>
                        </a:solidFill>
                        <a:latin typeface="Calibri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400" b="1" i="0" u="none" strike="noStrike" noProof="0">
                          <a:solidFill>
                            <a:schemeClr val="tx1"/>
                          </a:solidFill>
                          <a:latin typeface="Gilroy"/>
                        </a:rPr>
                        <a:t>Standaard: </a:t>
                      </a:r>
                      <a:endParaRPr lang="nl-NL" sz="2400">
                        <a:solidFill>
                          <a:schemeClr val="tx1"/>
                        </a:solidFill>
                        <a:latin typeface="Gilroy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400" b="0" i="0" u="none" strike="noStrike" noProof="0">
                          <a:solidFill>
                            <a:schemeClr val="tx1"/>
                          </a:solidFill>
                          <a:latin typeface="Gilroy"/>
                        </a:rPr>
                        <a:t>Neus, keel, lies</a:t>
                      </a:r>
                      <a:endParaRPr lang="nl-NL" sz="2400">
                        <a:solidFill>
                          <a:schemeClr val="tx1"/>
                        </a:solidFill>
                        <a:latin typeface="Gilroy"/>
                      </a:endParaRPr>
                    </a:p>
                    <a:p>
                      <a:pPr marL="7429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nl-NL" sz="2000" b="0" i="0" u="none" strike="noStrike" noProof="0">
                          <a:solidFill>
                            <a:schemeClr val="tx1"/>
                          </a:solidFill>
                          <a:latin typeface="Gilroy"/>
                        </a:rPr>
                        <a:t>Chronische vasculaire of urinaire katheter &gt;30 dagen</a:t>
                      </a:r>
                      <a:endParaRPr lang="nl-NL" sz="2000" b="0" i="0">
                        <a:solidFill>
                          <a:schemeClr val="tx1"/>
                        </a:solidFill>
                        <a:latin typeface="Gilroy"/>
                      </a:endParaRPr>
                    </a:p>
                    <a:p>
                      <a:pPr marL="914400" lvl="2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b="0" i="0" u="none" strike="noStrike" noProof="0">
                          <a:solidFill>
                            <a:schemeClr val="tx1"/>
                          </a:solidFill>
                          <a:latin typeface="Gilroy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nl-NL" sz="2000" b="0" i="0" u="none" strike="noStrike" noProof="0">
                          <a:solidFill>
                            <a:schemeClr val="tx1"/>
                          </a:solidFill>
                          <a:latin typeface="Gilroy"/>
                        </a:rPr>
                        <a:t>Screening </a:t>
                      </a:r>
                      <a:r>
                        <a:rPr lang="nl-NL" sz="2000" b="1" i="0" u="none" strike="noStrike" noProof="0">
                          <a:solidFill>
                            <a:schemeClr val="tx1"/>
                          </a:solidFill>
                          <a:latin typeface="Gilroy"/>
                        </a:rPr>
                        <a:t>meatus</a:t>
                      </a:r>
                      <a:r>
                        <a:rPr lang="nl-NL" sz="2000" b="0" i="0" u="none" strike="noStrike" noProof="0">
                          <a:solidFill>
                            <a:schemeClr val="tx1"/>
                          </a:solidFill>
                          <a:latin typeface="Gilroy"/>
                        </a:rPr>
                        <a:t> niet meer van toepassing</a:t>
                      </a:r>
                      <a:endParaRPr lang="nl-NL" sz="2000">
                        <a:solidFill>
                          <a:schemeClr val="tx1"/>
                        </a:solidFill>
                        <a:latin typeface="Gilroy"/>
                      </a:endParaRPr>
                    </a:p>
                    <a:p>
                      <a:pPr marL="742950" lvl="1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nl-NL" sz="2000" b="0" i="0" u="none" strike="noStrike" noProof="0">
                          <a:solidFill>
                            <a:schemeClr val="tx1"/>
                          </a:solidFill>
                          <a:latin typeface="Gilroy"/>
                        </a:rPr>
                        <a:t>Breedspectrum antibiotica (min. 2 kuren in 6 maanden)</a:t>
                      </a:r>
                    </a:p>
                    <a:p>
                      <a:pPr marL="457200" lvl="1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nl-NL" sz="2000" b="0" i="0" u="none" strike="noStrike" noProof="0">
                        <a:solidFill>
                          <a:schemeClr val="tx1"/>
                        </a:solidFill>
                        <a:latin typeface="Gilroy" panose="00000500000000000000" pitchFamily="50" charset="0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400" b="1" i="0" u="none" strike="noStrike" noProof="0">
                          <a:solidFill>
                            <a:srgbClr val="000000"/>
                          </a:solidFill>
                          <a:latin typeface="Gilroy"/>
                        </a:rPr>
                        <a:t>Uitzondering: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nl-NL" sz="2000" b="0" i="0" u="none" strike="noStrike" noProof="0">
                          <a:solidFill>
                            <a:srgbClr val="000000"/>
                          </a:solidFill>
                          <a:latin typeface="Gilroy"/>
                        </a:rPr>
                        <a:t>Indien de bewoner een </a:t>
                      </a:r>
                      <a:r>
                        <a:rPr lang="nl-NL" sz="2000" b="1" i="0" u="none" strike="noStrike" noProof="0">
                          <a:solidFill>
                            <a:srgbClr val="000000"/>
                          </a:solidFill>
                          <a:latin typeface="Gilroy"/>
                        </a:rPr>
                        <a:t>wonde</a:t>
                      </a:r>
                      <a:r>
                        <a:rPr lang="nl-NL" sz="2000" b="0" i="0" u="none" strike="noStrike" noProof="0">
                          <a:solidFill>
                            <a:srgbClr val="000000"/>
                          </a:solidFill>
                          <a:latin typeface="Gilroy"/>
                        </a:rPr>
                        <a:t> heeft: </a:t>
                      </a:r>
                    </a:p>
                    <a:p>
                      <a:pPr marL="457200" lvl="1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b="0" i="0" u="none" strike="noStrike" noProof="0">
                          <a:solidFill>
                            <a:srgbClr val="000000"/>
                          </a:solidFill>
                          <a:latin typeface="Gilroy"/>
                        </a:rPr>
                        <a:t>3 sites + MRSA-wisser (wonde)</a:t>
                      </a:r>
                      <a:endParaRPr lang="nl-NL">
                        <a:latin typeface="Gilroy"/>
                      </a:endParaRPr>
                    </a:p>
                    <a:p>
                      <a:pPr marL="800100" lvl="1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à"/>
                      </a:pPr>
                      <a:r>
                        <a:rPr lang="nl-NL" sz="2000" b="0" i="0" u="none" strike="noStrike" noProof="0">
                          <a:solidFill>
                            <a:srgbClr val="000000"/>
                          </a:solidFill>
                          <a:latin typeface="Gilroy"/>
                        </a:rPr>
                        <a:t>start </a:t>
                      </a:r>
                      <a:r>
                        <a:rPr lang="nl-NL" sz="2000" b="0" i="0" u="none" strike="noStrike" noProof="0" err="1">
                          <a:solidFill>
                            <a:srgbClr val="000000"/>
                          </a:solidFill>
                          <a:latin typeface="Gilroy"/>
                        </a:rPr>
                        <a:t>decontaminatie</a:t>
                      </a:r>
                      <a:r>
                        <a:rPr lang="nl-NL" sz="2000" b="0" i="0" u="none" strike="noStrike" noProof="0">
                          <a:solidFill>
                            <a:srgbClr val="000000"/>
                          </a:solidFill>
                          <a:latin typeface="Gilroy"/>
                        </a:rPr>
                        <a:t> gelijktijdig met wondzorg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7920075"/>
                  </a:ext>
                </a:extLst>
              </a:tr>
            </a:tbl>
          </a:graphicData>
        </a:graphic>
      </p:graphicFrame>
      <p:pic>
        <p:nvPicPr>
          <p:cNvPr id="8" name="Graphic 7" descr="Badge met effen opvulling">
            <a:extLst>
              <a:ext uri="{FF2B5EF4-FFF2-40B4-BE49-F238E27FC236}">
                <a16:creationId xmlns:a16="http://schemas.microsoft.com/office/drawing/2014/main" id="{9E05E085-6A55-AAF0-A3DE-26B37DA4C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2500" y="1939290"/>
            <a:ext cx="523875" cy="523875"/>
          </a:xfrm>
          <a:prstGeom prst="rect">
            <a:avLst/>
          </a:prstGeom>
        </p:spPr>
      </p:pic>
      <p:pic>
        <p:nvPicPr>
          <p:cNvPr id="11" name="Afbeelding 10" descr="Afbeelding met tekst, markeerstift&#10;&#10;Automatisch gegenereerde beschrijving">
            <a:extLst>
              <a:ext uri="{FF2B5EF4-FFF2-40B4-BE49-F238E27FC236}">
                <a16:creationId xmlns:a16="http://schemas.microsoft.com/office/drawing/2014/main" id="{C44EB431-FC64-A45B-47FB-84CFE3011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7613" y="3805238"/>
            <a:ext cx="2562225" cy="2543175"/>
          </a:xfrm>
          <a:prstGeom prst="rect">
            <a:avLst/>
          </a:prstGeom>
        </p:spPr>
      </p:pic>
      <p:pic>
        <p:nvPicPr>
          <p:cNvPr id="7" name="Afbeelding 6" descr="Afbeelding met tekst, schermopname, Webpagina, Website&#10;&#10;Automatisch gegenereerde beschrijving">
            <a:extLst>
              <a:ext uri="{FF2B5EF4-FFF2-40B4-BE49-F238E27FC236}">
                <a16:creationId xmlns:a16="http://schemas.microsoft.com/office/drawing/2014/main" id="{911AAD7A-2C2D-B941-E83C-B46CBBD05A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2957" y="128862"/>
            <a:ext cx="4235122" cy="2606347"/>
          </a:xfrm>
          <a:prstGeom prst="rect">
            <a:avLst/>
          </a:prstGeom>
        </p:spPr>
      </p:pic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67C8CE1B-D685-CD74-A443-EF7B8AB85B67}"/>
              </a:ext>
            </a:extLst>
          </p:cNvPr>
          <p:cNvCxnSpPr/>
          <p:nvPr/>
        </p:nvCxnSpPr>
        <p:spPr>
          <a:xfrm flipV="1">
            <a:off x="6646545" y="497205"/>
            <a:ext cx="3381375" cy="15335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014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A322E3-66D1-41A7-BDD4-C82075650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2283" y="1142179"/>
            <a:ext cx="9708291" cy="796072"/>
          </a:xfrm>
        </p:spPr>
        <p:txBody>
          <a:bodyPr>
            <a:normAutofit/>
          </a:bodyPr>
          <a:lstStyle/>
          <a:p>
            <a:r>
              <a:rPr lang="nl-BE" sz="360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9D97AA1-CD91-4204-AF56-FEC487FC8F25}"/>
              </a:ext>
            </a:extLst>
          </p:cNvPr>
          <p:cNvSpPr txBox="1"/>
          <p:nvPr/>
        </p:nvSpPr>
        <p:spPr>
          <a:xfrm>
            <a:off x="2876365" y="2343705"/>
            <a:ext cx="8939814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800">
                <a:solidFill>
                  <a:schemeClr val="bg1"/>
                </a:solidFill>
                <a:latin typeface="Arial"/>
                <a:cs typeface="Arial"/>
              </a:rPr>
              <a:t>Referenten IPC in WZC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800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800">
                <a:solidFill>
                  <a:schemeClr val="bg1"/>
                </a:solidFill>
                <a:latin typeface="Arial"/>
                <a:cs typeface="Arial"/>
              </a:rPr>
              <a:t>MRSA-beleid </a:t>
            </a:r>
            <a:endParaRPr lang="nl-BE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800">
                <a:solidFill>
                  <a:schemeClr val="bg1"/>
                </a:solidFill>
                <a:latin typeface="Arial"/>
                <a:cs typeface="Arial"/>
              </a:rPr>
              <a:t>Griep- en COVID-vaccinatie bij medewerkers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800">
                <a:solidFill>
                  <a:schemeClr val="bg1"/>
                </a:solidFill>
                <a:latin typeface="Arial"/>
                <a:cs typeface="Arial"/>
              </a:rPr>
              <a:t>Omgevingshygiëne</a:t>
            </a:r>
          </a:p>
        </p:txBody>
      </p:sp>
    </p:spTree>
    <p:extLst>
      <p:ext uri="{BB962C8B-B14F-4D97-AF65-F5344CB8AC3E}">
        <p14:creationId xmlns:p14="http://schemas.microsoft.com/office/powerpoint/2010/main" val="620169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8A392E4-C164-13E2-0B3C-50BE94D98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>
                <a:latin typeface="GILROY-SEMIBOLD"/>
              </a:rPr>
              <a:t>Decontaminatie</a:t>
            </a:r>
            <a:endParaRPr lang="nl-NL" err="1"/>
          </a:p>
        </p:txBody>
      </p:sp>
      <p:pic>
        <p:nvPicPr>
          <p:cNvPr id="12" name="Tijdelijke aanduiding voor inhoud 3" descr="Afbeelding met tekst, schermopname, Webpagina, ontwerp&#10;&#10;Automatisch gegenereerde beschrijving">
            <a:extLst>
              <a:ext uri="{FF2B5EF4-FFF2-40B4-BE49-F238E27FC236}">
                <a16:creationId xmlns:a16="http://schemas.microsoft.com/office/drawing/2014/main" id="{83ADEB58-01DC-5A4C-1EAF-C6C0491235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972" t="49725" r="54567" b="8242"/>
          <a:stretch/>
        </p:blipFill>
        <p:spPr>
          <a:xfrm>
            <a:off x="-45490" y="1467252"/>
            <a:ext cx="7641917" cy="4829185"/>
          </a:xfrm>
        </p:spPr>
      </p:pic>
      <p:pic>
        <p:nvPicPr>
          <p:cNvPr id="13" name="Graphic 4" descr="Badge 3 met effen opvulling">
            <a:extLst>
              <a:ext uri="{FF2B5EF4-FFF2-40B4-BE49-F238E27FC236}">
                <a16:creationId xmlns:a16="http://schemas.microsoft.com/office/drawing/2014/main" id="{6F4BE290-EC7E-061A-2CDC-4223020BF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70140" y="3471545"/>
            <a:ext cx="514350" cy="504825"/>
          </a:xfrm>
          <a:prstGeom prst="rect">
            <a:avLst/>
          </a:prstGeom>
        </p:spPr>
      </p:pic>
      <p:sp>
        <p:nvSpPr>
          <p:cNvPr id="17" name="Rechthoek 16">
            <a:extLst>
              <a:ext uri="{FF2B5EF4-FFF2-40B4-BE49-F238E27FC236}">
                <a16:creationId xmlns:a16="http://schemas.microsoft.com/office/drawing/2014/main" id="{412DE377-9F23-C383-F8C8-B9CD77A18E7F}"/>
              </a:ext>
            </a:extLst>
          </p:cNvPr>
          <p:cNvSpPr/>
          <p:nvPr/>
        </p:nvSpPr>
        <p:spPr>
          <a:xfrm>
            <a:off x="6678929" y="3940810"/>
            <a:ext cx="786130" cy="8388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pic>
        <p:nvPicPr>
          <p:cNvPr id="7" name="Afbeelding 6" descr="Afbeelding met tekst, schermopname, Webpagina, Website&#10;&#10;Automatisch gegenereerde beschrijving">
            <a:extLst>
              <a:ext uri="{FF2B5EF4-FFF2-40B4-BE49-F238E27FC236}">
                <a16:creationId xmlns:a16="http://schemas.microsoft.com/office/drawing/2014/main" id="{1AA2D830-563C-DA16-5E98-B68193AF9B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1997" y="128862"/>
            <a:ext cx="4235122" cy="2606347"/>
          </a:xfrm>
          <a:prstGeom prst="rect">
            <a:avLst/>
          </a:prstGeom>
        </p:spPr>
      </p:pic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67C8CE1B-D685-CD74-A443-EF7B8AB85B67}"/>
              </a:ext>
            </a:extLst>
          </p:cNvPr>
          <p:cNvCxnSpPr/>
          <p:nvPr/>
        </p:nvCxnSpPr>
        <p:spPr>
          <a:xfrm flipV="1">
            <a:off x="8028305" y="2072005"/>
            <a:ext cx="1440815" cy="15132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086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6" descr="Afbeelding met tekst, schermopname, Webpagina, ontwerp&#10;&#10;Automatisch gegenereerde beschrijving">
            <a:extLst>
              <a:ext uri="{FF2B5EF4-FFF2-40B4-BE49-F238E27FC236}">
                <a16:creationId xmlns:a16="http://schemas.microsoft.com/office/drawing/2014/main" id="{B7A6724E-7551-361E-EE76-EC4D6E05E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2796" t="4061" r="8773" b="3172"/>
          <a:stretch/>
        </p:blipFill>
        <p:spPr>
          <a:xfrm>
            <a:off x="1892732" y="-284224"/>
            <a:ext cx="7338604" cy="7901354"/>
          </a:xfr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3F58C1C0-7373-1D97-5B73-EA98AAE19E1A}"/>
              </a:ext>
            </a:extLst>
          </p:cNvPr>
          <p:cNvSpPr/>
          <p:nvPr/>
        </p:nvSpPr>
        <p:spPr>
          <a:xfrm>
            <a:off x="1826606" y="341745"/>
            <a:ext cx="7249931" cy="62425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8386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72B31E-322F-4A6C-924C-03B46225D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latin typeface="Arial" panose="020B0604020202020204" pitchFamily="34" charset="0"/>
                <a:cs typeface="Arial" panose="020B0604020202020204" pitchFamily="34" charset="0"/>
              </a:rPr>
              <a:t>Griep- en COVID-vaccinatie bij medewerkers</a:t>
            </a:r>
          </a:p>
        </p:txBody>
      </p:sp>
    </p:spTree>
    <p:extLst>
      <p:ext uri="{BB962C8B-B14F-4D97-AF65-F5344CB8AC3E}">
        <p14:creationId xmlns:p14="http://schemas.microsoft.com/office/powerpoint/2010/main" val="1017849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03C1DDD-EC41-4D40-8BC5-CAF61A13A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BE">
                <a:latin typeface="Gilroy"/>
                <a:cs typeface="Arial"/>
              </a:rPr>
              <a:t>Lieve Van der Meulen – WZC </a:t>
            </a:r>
            <a:r>
              <a:rPr lang="nl-BE" err="1">
                <a:latin typeface="Gilroy"/>
                <a:cs typeface="Arial"/>
              </a:rPr>
              <a:t>Terlinde</a:t>
            </a:r>
            <a:r>
              <a:rPr lang="nl-BE">
                <a:latin typeface="Gilroy"/>
                <a:cs typeface="Arial"/>
              </a:rPr>
              <a:t> Hooglede</a:t>
            </a:r>
          </a:p>
          <a:p>
            <a:pPr lvl="1"/>
            <a:r>
              <a:rPr lang="nl-BE">
                <a:latin typeface="Gilroy" panose="00000500000000000000" pitchFamily="50" charset="0"/>
                <a:cs typeface="Arial" panose="020B0604020202020204" pitchFamily="34" charset="0"/>
              </a:rPr>
              <a:t>Enquête, ingevuld door 49 personen</a:t>
            </a:r>
          </a:p>
          <a:p>
            <a:pPr lvl="1"/>
            <a:r>
              <a:rPr lang="nl-BE">
                <a:latin typeface="Gilroy" panose="00000500000000000000" pitchFamily="50" charset="0"/>
                <a:cs typeface="Arial" panose="020B0604020202020204" pitchFamily="34" charset="0"/>
              </a:rPr>
              <a:t>43% van de medewerkers gevaccineerd tegen de griep</a:t>
            </a:r>
          </a:p>
          <a:p>
            <a:pPr lvl="1"/>
            <a:r>
              <a:rPr lang="nl-BE">
                <a:latin typeface="Gilroy" panose="00000500000000000000" pitchFamily="50" charset="0"/>
                <a:cs typeface="Arial" panose="020B0604020202020204" pitchFamily="34" charset="0"/>
              </a:rPr>
              <a:t>57% van de medewerkers gevaccineerd tegen covid-19</a:t>
            </a:r>
          </a:p>
          <a:p>
            <a:pPr lvl="1"/>
            <a:r>
              <a:rPr lang="nl-BE">
                <a:latin typeface="Gilroy" panose="00000500000000000000" pitchFamily="50" charset="0"/>
                <a:cs typeface="Arial" panose="020B0604020202020204" pitchFamily="34" charset="0"/>
              </a:rPr>
              <a:t>Geen vergelijkende cijfers met periode voor covid pandemie</a:t>
            </a:r>
          </a:p>
          <a:p>
            <a:r>
              <a:rPr lang="nl-BE">
                <a:latin typeface="Gilroy" panose="00000500000000000000" pitchFamily="50" charset="0"/>
                <a:cs typeface="Arial" panose="020B0604020202020204" pitchFamily="34" charset="0"/>
              </a:rPr>
              <a:t>Ludo Coppens- WZC Westerlinde Roeselare</a:t>
            </a:r>
          </a:p>
          <a:p>
            <a:pPr lvl="1"/>
            <a:r>
              <a:rPr lang="nl-BE">
                <a:latin typeface="Gilroy" panose="00000500000000000000" pitchFamily="50" charset="0"/>
                <a:cs typeface="Arial" panose="020B0604020202020204" pitchFamily="34" charset="0"/>
              </a:rPr>
              <a:t>Verbeteractie referentenopleiding van Silke Vandewalle</a:t>
            </a:r>
          </a:p>
          <a:p>
            <a:pPr lvl="1"/>
            <a:r>
              <a:rPr lang="nl-BE">
                <a:latin typeface="Gilroy" panose="00000500000000000000" pitchFamily="50" charset="0"/>
                <a:cs typeface="Arial" panose="020B0604020202020204" pitchFamily="34" charset="0"/>
              </a:rPr>
              <a:t>34% van de medewerkers gevaccineerd tegen de  griep </a:t>
            </a:r>
          </a:p>
          <a:p>
            <a:pPr lvl="1"/>
            <a:r>
              <a:rPr lang="nl-BE">
                <a:latin typeface="Gilroy" panose="00000500000000000000" pitchFamily="50" charset="0"/>
                <a:cs typeface="Arial" panose="020B0604020202020204" pitchFamily="34" charset="0"/>
              </a:rPr>
              <a:t>43 % van de medewerkers gevaccineerd tegen covid-19 </a:t>
            </a:r>
          </a:p>
          <a:p>
            <a:pPr lvl="1"/>
            <a:r>
              <a:rPr lang="nl-BE">
                <a:latin typeface="Gilroy"/>
                <a:cs typeface="Arial"/>
              </a:rPr>
              <a:t>Sterke daling vaccinatiegraad sinds covid pandemie </a:t>
            </a:r>
            <a:br>
              <a:rPr lang="nl-BE">
                <a:latin typeface="Gilroy" panose="00000500000000000000" pitchFamily="50" charset="0"/>
                <a:cs typeface="Arial" panose="020B0604020202020204" pitchFamily="34" charset="0"/>
              </a:rPr>
            </a:br>
            <a:r>
              <a:rPr lang="nl-BE">
                <a:latin typeface="Gilroy"/>
                <a:cs typeface="Arial"/>
              </a:rPr>
              <a:t>(cijfers boven de 80%)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72288C0-90EE-46BB-84E9-2DF579193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latin typeface="Arial" panose="020B0604020202020204" pitchFamily="34" charset="0"/>
                <a:cs typeface="Arial" panose="020B0604020202020204" pitchFamily="34" charset="0"/>
              </a:rPr>
              <a:t>Barrières vaccinatie WZC</a:t>
            </a:r>
          </a:p>
        </p:txBody>
      </p:sp>
    </p:spTree>
    <p:extLst>
      <p:ext uri="{BB962C8B-B14F-4D97-AF65-F5344CB8AC3E}">
        <p14:creationId xmlns:p14="http://schemas.microsoft.com/office/powerpoint/2010/main" val="2914727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03C1DDD-EC41-4D40-8BC5-CAF61A13A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400">
                <a:latin typeface="Gilroy" panose="00000500000000000000" pitchFamily="50" charset="0"/>
                <a:cs typeface="Arial" panose="020B0604020202020204" pitchFamily="34" charset="0"/>
              </a:rPr>
              <a:t>Hogere vaccinatiegraad voor COVID-19 (57% </a:t>
            </a:r>
            <a:r>
              <a:rPr lang="nl-BE" sz="2400" err="1">
                <a:latin typeface="Gilroy" panose="00000500000000000000" pitchFamily="50" charset="0"/>
                <a:cs typeface="Arial" panose="020B0604020202020204" pitchFamily="34" charset="0"/>
              </a:rPr>
              <a:t>Terlinde</a:t>
            </a:r>
            <a:r>
              <a:rPr lang="nl-BE" sz="2400">
                <a:latin typeface="Gilroy" panose="00000500000000000000" pitchFamily="50" charset="0"/>
                <a:cs typeface="Arial" panose="020B0604020202020204" pitchFamily="34" charset="0"/>
              </a:rPr>
              <a:t>; 43% Westerlinde) dan voor griep (43%; 34%).</a:t>
            </a:r>
          </a:p>
          <a:p>
            <a:endParaRPr lang="nl-BE" sz="2400">
              <a:latin typeface="Gilroy" panose="00000500000000000000" pitchFamily="50" charset="0"/>
              <a:cs typeface="Arial" panose="020B0604020202020204" pitchFamily="34" charset="0"/>
            </a:endParaRPr>
          </a:p>
          <a:p>
            <a:r>
              <a:rPr lang="nl-BE" sz="2400">
                <a:latin typeface="Gilroy" panose="00000500000000000000" pitchFamily="50" charset="0"/>
                <a:cs typeface="Arial" panose="020B0604020202020204" pitchFamily="34" charset="0"/>
              </a:rPr>
              <a:t>Minder respons bij medewerkers voor de vaccinatie van zowel griep als covid en sterke daling sinds de covidpandemie (34% t.o.v. &gt;80% voor griep, WZC Westerlinde).</a:t>
            </a:r>
          </a:p>
          <a:p>
            <a:r>
              <a:rPr lang="nl-BE" sz="2400">
                <a:latin typeface="Gilroy" panose="00000500000000000000" pitchFamily="50" charset="0"/>
                <a:cs typeface="Arial" panose="020B0604020202020204" pitchFamily="34" charset="0"/>
              </a:rPr>
              <a:t>Trend ook te zien in de ziekenhuizen, met name voor griep (</a:t>
            </a:r>
            <a:r>
              <a:rPr lang="nl-BE" sz="2400" err="1">
                <a:latin typeface="Gilroy" panose="00000500000000000000" pitchFamily="50" charset="0"/>
                <a:cs typeface="Arial" panose="020B0604020202020204" pitchFamily="34" charset="0"/>
              </a:rPr>
              <a:t>ziekenhuisbreed</a:t>
            </a:r>
            <a:r>
              <a:rPr lang="nl-BE" sz="2400">
                <a:latin typeface="Gilroy" panose="00000500000000000000" pitchFamily="50" charset="0"/>
                <a:cs typeface="Arial" panose="020B0604020202020204" pitchFamily="34" charset="0"/>
              </a:rPr>
              <a:t>): van 77% (2019) naar 47% (2023) </a:t>
            </a:r>
            <a:r>
              <a:rPr lang="nl-BE" sz="2400">
                <a:latin typeface="Gilroy" panose="000005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 gemiddeld 30% gedaald</a:t>
            </a:r>
            <a:endParaRPr lang="nl-BE" sz="2400">
              <a:latin typeface="Gilroy" panose="00000500000000000000" pitchFamily="50" charset="0"/>
              <a:cs typeface="Arial" panose="020B0604020202020204" pitchFamily="34" charset="0"/>
            </a:endParaRPr>
          </a:p>
          <a:p>
            <a:endParaRPr lang="nl-BE" sz="2400">
              <a:latin typeface="Gilroy" panose="00000500000000000000" pitchFamily="50" charset="0"/>
              <a:cs typeface="Arial" panose="020B0604020202020204" pitchFamily="34" charset="0"/>
            </a:endParaRPr>
          </a:p>
          <a:p>
            <a:endParaRPr lang="nl-BE" sz="2400">
              <a:latin typeface="Gilroy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72288C0-90EE-46BB-84E9-2DF579193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latin typeface="Arial" panose="020B0604020202020204" pitchFamily="34" charset="0"/>
                <a:cs typeface="Arial" panose="020B0604020202020204" pitchFamily="34" charset="0"/>
              </a:rPr>
              <a:t>Vaccinatiegraad medewerkers WZC</a:t>
            </a:r>
          </a:p>
        </p:txBody>
      </p:sp>
    </p:spTree>
    <p:extLst>
      <p:ext uri="{BB962C8B-B14F-4D97-AF65-F5344CB8AC3E}">
        <p14:creationId xmlns:p14="http://schemas.microsoft.com/office/powerpoint/2010/main" val="17921499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03C1DDD-EC41-4D40-8BC5-CAF61A13A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38349"/>
            <a:ext cx="10475422" cy="49516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sz="2600">
                <a:latin typeface="Gilroy" panose="00000500000000000000" pitchFamily="50" charset="0"/>
                <a:cs typeface="Arial" panose="020B0604020202020204" pitchFamily="34" charset="0"/>
              </a:rPr>
              <a:t>Westerlinde</a:t>
            </a:r>
          </a:p>
          <a:p>
            <a:r>
              <a:rPr lang="nl-BE" sz="2000">
                <a:latin typeface="Gilroy" panose="00000500000000000000" pitchFamily="50" charset="0"/>
                <a:cs typeface="Arial" panose="020B0604020202020204" pitchFamily="34" charset="0"/>
              </a:rPr>
              <a:t>Nog nooit griep meegemaakt</a:t>
            </a:r>
          </a:p>
          <a:p>
            <a:r>
              <a:rPr lang="nl-BE" sz="2000">
                <a:latin typeface="Gilroy" panose="00000500000000000000" pitchFamily="50" charset="0"/>
                <a:cs typeface="Arial" panose="020B0604020202020204" pitchFamily="34" charset="0"/>
              </a:rPr>
              <a:t>Covid is niet meer ernstig</a:t>
            </a:r>
          </a:p>
          <a:p>
            <a:r>
              <a:rPr lang="nl-BE" sz="2000">
                <a:latin typeface="Gilroy" panose="00000500000000000000" pitchFamily="50" charset="0"/>
                <a:cs typeface="Arial" panose="020B0604020202020204" pitchFamily="34" charset="0"/>
              </a:rPr>
              <a:t>Niet graag een ‘vreemd’ middel toegediend, veel wantrouwen tegenover het  covidvaccin</a:t>
            </a:r>
          </a:p>
          <a:p>
            <a:r>
              <a:rPr lang="nl-BE" sz="2000">
                <a:latin typeface="Gilroy" panose="00000500000000000000" pitchFamily="50" charset="0"/>
                <a:cs typeface="Arial" panose="020B0604020202020204" pitchFamily="34" charset="0"/>
              </a:rPr>
              <a:t>Invloed van sociale media : berichtgeving van onverwachte  overlijdens</a:t>
            </a:r>
          </a:p>
          <a:p>
            <a:r>
              <a:rPr lang="nl-BE" sz="2000">
                <a:latin typeface="Gilroy" panose="00000500000000000000" pitchFamily="50" charset="0"/>
                <a:cs typeface="Arial" panose="020B0604020202020204" pitchFamily="34" charset="0"/>
              </a:rPr>
              <a:t>Niet moeten werken op de dag dat het vaccin wordt toegediend. (Voor de covidperiode mochten we zelf op de afdelingen de griepvaccins toedienen, nu moet dit steeds gebeuren door arbeidsgeneeskunde </a:t>
            </a:r>
            <a:r>
              <a:rPr lang="nl-BE" sz="2000">
                <a:latin typeface="Gilroy" panose="000005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nl-BE" sz="2000">
                <a:latin typeface="Gilroy" panose="00000500000000000000" pitchFamily="50" charset="0"/>
                <a:cs typeface="Arial" panose="020B0604020202020204" pitchFamily="34" charset="0"/>
              </a:rPr>
              <a:t> belangrijke barrière)</a:t>
            </a:r>
          </a:p>
          <a:p>
            <a:r>
              <a:rPr lang="nl-BE" sz="2000">
                <a:latin typeface="Gilroy" panose="00000500000000000000" pitchFamily="50" charset="0"/>
                <a:cs typeface="Arial" panose="020B0604020202020204" pitchFamily="34" charset="0"/>
              </a:rPr>
              <a:t>Ziek na vaccinatie</a:t>
            </a:r>
          </a:p>
          <a:p>
            <a:pPr marL="0" indent="0">
              <a:buNone/>
            </a:pPr>
            <a:endParaRPr lang="nl-BE" sz="2000">
              <a:latin typeface="Gilroy" panose="00000500000000000000" pitchFamily="50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BE" sz="2600" err="1">
                <a:latin typeface="Gilroy" panose="00000500000000000000" pitchFamily="50" charset="0"/>
                <a:cs typeface="Arial" panose="020B0604020202020204" pitchFamily="34" charset="0"/>
              </a:rPr>
              <a:t>Terlinde</a:t>
            </a:r>
            <a:endParaRPr lang="nl-BE" sz="2600">
              <a:latin typeface="Gilroy" panose="00000500000000000000" pitchFamily="50" charset="0"/>
              <a:cs typeface="Arial" panose="020B0604020202020204" pitchFamily="34" charset="0"/>
            </a:endParaRPr>
          </a:p>
          <a:p>
            <a:r>
              <a:rPr lang="nl-BE" sz="2000">
                <a:latin typeface="Gilroy" panose="00000500000000000000" pitchFamily="50" charset="0"/>
                <a:cs typeface="Arial" panose="020B0604020202020204" pitchFamily="34" charset="0"/>
              </a:rPr>
              <a:t>Ik heb er geen vertrouwen in</a:t>
            </a:r>
          </a:p>
          <a:p>
            <a:r>
              <a:rPr lang="nl-BE" sz="2000">
                <a:latin typeface="Gilroy" panose="00000500000000000000" pitchFamily="50" charset="0"/>
                <a:cs typeface="Arial" panose="020B0604020202020204" pitchFamily="34" charset="0"/>
              </a:rPr>
              <a:t>Ik heb nog nooit covid/griep gehad, dus waarom zou ik het nu doen</a:t>
            </a:r>
          </a:p>
          <a:p>
            <a:pPr marL="0" indent="0">
              <a:buNone/>
            </a:pPr>
            <a:endParaRPr lang="nl-BE" sz="2000">
              <a:latin typeface="Gilroy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72288C0-90EE-46BB-84E9-2DF579193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latin typeface="Arial" panose="020B0604020202020204" pitchFamily="34" charset="0"/>
                <a:cs typeface="Arial" panose="020B0604020202020204" pitchFamily="34" charset="0"/>
              </a:rPr>
              <a:t>Barrières medewerkers</a:t>
            </a:r>
          </a:p>
        </p:txBody>
      </p:sp>
    </p:spTree>
    <p:extLst>
      <p:ext uri="{BB962C8B-B14F-4D97-AF65-F5344CB8AC3E}">
        <p14:creationId xmlns:p14="http://schemas.microsoft.com/office/powerpoint/2010/main" val="2772104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03C1DDD-EC41-4D40-8BC5-CAF61A13A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38349"/>
            <a:ext cx="10475422" cy="49516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BE" sz="2600">
                <a:latin typeface="Gilroy" panose="00000500000000000000" pitchFamily="50" charset="0"/>
                <a:cs typeface="Arial" panose="020B0604020202020204" pitchFamily="34" charset="0"/>
              </a:rPr>
              <a:t>Westerlinde</a:t>
            </a:r>
          </a:p>
          <a:p>
            <a:r>
              <a:rPr lang="nl-BE" sz="2000">
                <a:latin typeface="Gilroy"/>
                <a:cs typeface="Arial"/>
              </a:rPr>
              <a:t>Posters, mail naar alle medewerkers vanuit de CRA met info en een warme oproep tot vaccinatie </a:t>
            </a:r>
            <a:endParaRPr lang="nl-BE" sz="2000">
              <a:latin typeface="Gilroy" panose="00000500000000000000" pitchFamily="50" charset="0"/>
              <a:cs typeface="Arial" panose="020B0604020202020204" pitchFamily="34" charset="0"/>
            </a:endParaRPr>
          </a:p>
          <a:p>
            <a:r>
              <a:rPr lang="nl-BE" sz="2000">
                <a:latin typeface="Gilroy"/>
                <a:cs typeface="Arial"/>
              </a:rPr>
              <a:t>Herinnerings-SMS voor medewerkers die een vaccin hebben aangevraagd </a:t>
            </a:r>
            <a:endParaRPr lang="nl-BE" sz="2000">
              <a:latin typeface="Gilroy" panose="00000500000000000000" pitchFamily="50" charset="0"/>
              <a:cs typeface="Arial" panose="020B0604020202020204" pitchFamily="34" charset="0"/>
            </a:endParaRPr>
          </a:p>
          <a:p>
            <a:r>
              <a:rPr lang="nl-BE" sz="2000">
                <a:latin typeface="Gilroy"/>
                <a:cs typeface="Arial"/>
              </a:rPr>
              <a:t>Bon voor een gratis maaltijd de Bistro voor de gevaccineerde medewerkers</a:t>
            </a:r>
            <a:endParaRPr lang="nl-BE" sz="2000">
              <a:latin typeface="Gilroy" panose="00000500000000000000" pitchFamily="50" charset="0"/>
              <a:cs typeface="Arial" panose="020B0604020202020204" pitchFamily="34" charset="0"/>
            </a:endParaRPr>
          </a:p>
          <a:p>
            <a:endParaRPr lang="nl-BE" sz="2000">
              <a:latin typeface="Gilroy" panose="00000500000000000000" pitchFamily="50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BE" sz="2000">
              <a:latin typeface="Gilroy" panose="00000500000000000000" pitchFamily="50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BE" sz="2000">
              <a:latin typeface="Gilroy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72288C0-90EE-46BB-84E9-2DF579193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latin typeface="Arial" panose="020B0604020202020204" pitchFamily="34" charset="0"/>
                <a:cs typeface="Arial" panose="020B0604020202020204" pitchFamily="34" charset="0"/>
              </a:rPr>
              <a:t>Acties</a:t>
            </a:r>
          </a:p>
        </p:txBody>
      </p:sp>
    </p:spTree>
    <p:extLst>
      <p:ext uri="{BB962C8B-B14F-4D97-AF65-F5344CB8AC3E}">
        <p14:creationId xmlns:p14="http://schemas.microsoft.com/office/powerpoint/2010/main" val="3567993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03C1DDD-EC41-4D40-8BC5-CAF61A13A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38349"/>
            <a:ext cx="10475422" cy="49516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nl-BE" sz="2600">
                <a:latin typeface="Gilroy"/>
                <a:cs typeface="Arial"/>
              </a:rPr>
              <a:t>Enquête</a:t>
            </a:r>
            <a:endParaRPr lang="nl-BE" sz="2200">
              <a:latin typeface="Gilroy" panose="00000500000000000000" pitchFamily="50" charset="0"/>
              <a:cs typeface="Arial" panose="020B0604020202020204" pitchFamily="34" charset="0"/>
            </a:endParaRPr>
          </a:p>
          <a:p>
            <a:pPr marL="971550" lvl="1" indent="-285750"/>
            <a:r>
              <a:rPr lang="nl-BE" sz="1800">
                <a:latin typeface="Gilroy"/>
                <a:cs typeface="Arial"/>
              </a:rPr>
              <a:t>Peilen naar barrières</a:t>
            </a:r>
            <a:endParaRPr lang="nl-BE" sz="1800">
              <a:latin typeface="Gilroy" panose="00000500000000000000" pitchFamily="50" charset="0"/>
              <a:cs typeface="Arial" panose="020B0604020202020204" pitchFamily="34" charset="0"/>
            </a:endParaRPr>
          </a:p>
          <a:p>
            <a:pPr marL="971550" lvl="1" indent="-285750"/>
            <a:r>
              <a:rPr lang="nl-BE" sz="1800">
                <a:latin typeface="Gilroy"/>
                <a:cs typeface="Arial"/>
              </a:rPr>
              <a:t>Informatienood bevragen</a:t>
            </a:r>
            <a:endParaRPr lang="nl-BE" sz="1800">
              <a:latin typeface="Gilroy" panose="00000500000000000000" pitchFamily="50" charset="0"/>
              <a:cs typeface="Arial" panose="020B0604020202020204" pitchFamily="34" charset="0"/>
            </a:endParaRPr>
          </a:p>
          <a:p>
            <a:pPr marL="971550" lvl="1" indent="-285750"/>
            <a:r>
              <a:rPr lang="nl-BE" sz="1800">
                <a:latin typeface="Gilroy"/>
                <a:cs typeface="Arial"/>
              </a:rPr>
              <a:t>Voorkeuren vaccinatiestrategie bevragen</a:t>
            </a:r>
            <a:endParaRPr lang="nl-BE" sz="1800">
              <a:latin typeface="Gilroy" panose="00000500000000000000" pitchFamily="50" charset="0"/>
              <a:cs typeface="Arial" panose="020B0604020202020204" pitchFamily="34" charset="0"/>
            </a:endParaRPr>
          </a:p>
          <a:p>
            <a:pPr marL="971550" lvl="1" indent="-285750"/>
            <a:endParaRPr lang="nl-BE">
              <a:latin typeface="Gilroy"/>
              <a:cs typeface="Arial"/>
            </a:endParaRPr>
          </a:p>
          <a:p>
            <a:pPr marL="514350" indent="-285750"/>
            <a:r>
              <a:rPr lang="nl-BE" sz="2600">
                <a:latin typeface="Gilroy"/>
                <a:cs typeface="Arial"/>
              </a:rPr>
              <a:t>Vaccinatiecampagne afstemmen op resultaten enquête (vaccinatievertrouwen)</a:t>
            </a:r>
            <a:endParaRPr lang="nl-BE" sz="2600">
              <a:latin typeface="Gilroy" panose="00000500000000000000" pitchFamily="50" charset="0"/>
              <a:cs typeface="Arial" panose="020B0604020202020204" pitchFamily="34" charset="0"/>
            </a:endParaRPr>
          </a:p>
          <a:p>
            <a:pPr lvl="1" indent="0">
              <a:buNone/>
            </a:pPr>
            <a:endParaRPr lang="nl-BE" sz="1800">
              <a:latin typeface="Gilroy" panose="00000500000000000000" pitchFamily="50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BE" sz="2200">
              <a:latin typeface="Gilroy" panose="00000500000000000000" pitchFamily="50" charset="0"/>
              <a:cs typeface="Arial" panose="020B0604020202020204" pitchFamily="34" charset="0"/>
            </a:endParaRPr>
          </a:p>
          <a:p>
            <a:pPr marL="914400" lvl="1" indent="-457200"/>
            <a:endParaRPr lang="nl-BE" sz="2200">
              <a:latin typeface="Gilroy" panose="00000500000000000000" pitchFamily="50" charset="0"/>
              <a:cs typeface="Arial" panose="020B0604020202020204" pitchFamily="34" charset="0"/>
            </a:endParaRPr>
          </a:p>
          <a:p>
            <a:endParaRPr lang="nl-BE" sz="2000">
              <a:latin typeface="Gilroy" panose="00000500000000000000" pitchFamily="50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BE" sz="2000">
              <a:latin typeface="Gilroy" panose="00000500000000000000" pitchFamily="50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BE" sz="2000">
              <a:latin typeface="Gilroy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72288C0-90EE-46BB-84E9-2DF579193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latin typeface="Arial"/>
                <a:cs typeface="Arial"/>
              </a:rPr>
              <a:t>Plan HOST </a:t>
            </a:r>
            <a:r>
              <a:rPr lang="nl-BE" err="1">
                <a:latin typeface="Arial"/>
                <a:cs typeface="Arial"/>
              </a:rPr>
              <a:t>TRIaz</a:t>
            </a:r>
            <a:r>
              <a:rPr lang="nl-BE">
                <a:latin typeface="Arial"/>
                <a:cs typeface="Arial"/>
              </a:rPr>
              <a:t> - Vaccinatiecampagne</a:t>
            </a:r>
            <a:endParaRPr lang="nl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814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72B31E-322F-4A6C-924C-03B46225D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latin typeface="Arial" panose="020B0604020202020204" pitchFamily="34" charset="0"/>
                <a:cs typeface="Arial" panose="020B0604020202020204" pitchFamily="34" charset="0"/>
              </a:rPr>
              <a:t>Omgevingshygiëne </a:t>
            </a:r>
          </a:p>
        </p:txBody>
      </p:sp>
    </p:spTree>
    <p:extLst>
      <p:ext uri="{BB962C8B-B14F-4D97-AF65-F5344CB8AC3E}">
        <p14:creationId xmlns:p14="http://schemas.microsoft.com/office/powerpoint/2010/main" val="2802510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03C1DDD-EC41-4D40-8BC5-CAF61A13A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98828"/>
            <a:ext cx="10475422" cy="505965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l-BE">
                <a:latin typeface="Arial"/>
                <a:cs typeface="Arial"/>
              </a:rPr>
              <a:t>Eerste brainstormsessie met verschillende HOST teams + Departement zorg (22/02)</a:t>
            </a:r>
            <a:endParaRPr lang="nl-B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nl-BE">
                <a:latin typeface="Arial"/>
                <a:cs typeface="Arial"/>
              </a:rPr>
              <a:t>Nood aan e-</a:t>
            </a:r>
            <a:r>
              <a:rPr lang="nl-BE" err="1">
                <a:latin typeface="Arial"/>
                <a:cs typeface="Arial"/>
              </a:rPr>
              <a:t>learning</a:t>
            </a:r>
            <a:r>
              <a:rPr lang="nl-BE">
                <a:latin typeface="Arial"/>
                <a:cs typeface="Arial"/>
              </a:rPr>
              <a:t> met afbeeldingen/ filmpjes (visueel!) voor schoonmaakpersoneel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l-BE">
                <a:latin typeface="Arial"/>
                <a:cs typeface="Arial"/>
              </a:rPr>
              <a:t>Nood aan praktische werkfiche voor schoonmaakpersoneel </a:t>
            </a:r>
          </a:p>
          <a:p>
            <a:r>
              <a:rPr lang="nl-BE">
                <a:latin typeface="Arial"/>
                <a:cs typeface="Arial"/>
              </a:rPr>
              <a:t>Plan van aanpak: ontwikkeling van verschillende educatieve video's, per item: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l-BE" err="1">
                <a:latin typeface="Arial"/>
                <a:cs typeface="Arial"/>
              </a:rPr>
              <a:t>Doorplooitechnieken</a:t>
            </a:r>
            <a:r>
              <a:rPr lang="nl-BE">
                <a:latin typeface="Arial"/>
                <a:cs typeface="Arial"/>
              </a:rPr>
              <a:t>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l-BE" err="1">
                <a:latin typeface="Arial"/>
                <a:cs typeface="Arial"/>
              </a:rPr>
              <a:t>Voorbevochtigen</a:t>
            </a:r>
            <a:r>
              <a:rPr lang="nl-BE">
                <a:latin typeface="Arial"/>
                <a:cs typeface="Arial"/>
              </a:rPr>
              <a:t> microvezeldoeken/ moppen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l-BE">
                <a:latin typeface="Arial"/>
                <a:cs typeface="Arial"/>
              </a:rPr>
              <a:t>Kamer (routing, volgorde van schoonmaak, aandachtspunten)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l-BE">
                <a:latin typeface="Arial"/>
                <a:cs typeface="Arial"/>
              </a:rPr>
              <a:t>Sanitair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l-BE">
                <a:latin typeface="Arial"/>
                <a:cs typeface="Arial"/>
              </a:rPr>
              <a:t>Vloer (droog/ vochtig, stofwistechniek...)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l-BE">
                <a:latin typeface="Arial"/>
                <a:cs typeface="Arial"/>
              </a:rPr>
              <a:t>Apart item voor zorgpersoneel (reiniging en desinfectie van bad, tillift...)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nl-BE">
              <a:latin typeface="Arial"/>
              <a:cs typeface="Arial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nl-BE">
              <a:latin typeface="Arial"/>
              <a:cs typeface="Arial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nl-BE">
              <a:latin typeface="Arial"/>
              <a:cs typeface="Arial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72288C0-90EE-46BB-84E9-2DF579193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latin typeface="Arial"/>
                <a:cs typeface="Arial"/>
              </a:rPr>
              <a:t>Omgevingshygiëne</a:t>
            </a:r>
            <a:endParaRPr lang="nl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64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72B31E-322F-4A6C-924C-03B46225D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latin typeface="Arial" panose="020B0604020202020204" pitchFamily="34" charset="0"/>
                <a:cs typeface="Arial" panose="020B0604020202020204" pitchFamily="34" charset="0"/>
              </a:rPr>
              <a:t>Referenten IPC in WZC</a:t>
            </a:r>
          </a:p>
        </p:txBody>
      </p:sp>
    </p:spTree>
    <p:extLst>
      <p:ext uri="{BB962C8B-B14F-4D97-AF65-F5344CB8AC3E}">
        <p14:creationId xmlns:p14="http://schemas.microsoft.com/office/powerpoint/2010/main" val="1987071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823452-7540-DBC5-6381-ABBBDF019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Gilroy"/>
              </a:rPr>
              <a:t>17 </a:t>
            </a:r>
            <a:r>
              <a:rPr lang="en-US" err="1">
                <a:latin typeface="Gilroy"/>
              </a:rPr>
              <a:t>oktober</a:t>
            </a:r>
            <a:r>
              <a:rPr lang="en-US">
                <a:latin typeface="Gilroy"/>
              </a:rPr>
              <a:t> 2024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2B7B29-9C13-87ED-0C4A-47764CB0B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6de </a:t>
            </a:r>
            <a:r>
              <a:rPr lang="en-US" err="1">
                <a:latin typeface="Arial"/>
                <a:cs typeface="Arial"/>
              </a:rPr>
              <a:t>klankbordgroep</a:t>
            </a:r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0992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72288C0-90EE-46BB-84E9-2DF579193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latin typeface="Arial" panose="020B0604020202020204" pitchFamily="34" charset="0"/>
                <a:cs typeface="Arial" panose="020B0604020202020204" pitchFamily="34" charset="0"/>
              </a:rPr>
              <a:t>Visie, rol referent IPC binnen WZC</a:t>
            </a:r>
          </a:p>
        </p:txBody>
      </p:sp>
      <p:pic>
        <p:nvPicPr>
          <p:cNvPr id="1026" name="Picture 2" descr="Afbeelding met overdekt, persoon, computer, mensen&#10;&#10;Automatisch gegenereerde beschrijving">
            <a:extLst>
              <a:ext uri="{FF2B5EF4-FFF2-40B4-BE49-F238E27FC236}">
                <a16:creationId xmlns:a16="http://schemas.microsoft.com/office/drawing/2014/main" id="{E85195D8-82BB-476F-8C2F-B194F754A3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7" t="25941"/>
          <a:stretch/>
        </p:blipFill>
        <p:spPr bwMode="auto">
          <a:xfrm>
            <a:off x="838198" y="1338349"/>
            <a:ext cx="7966028" cy="532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007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72288C0-90EE-46BB-84E9-2DF579193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latin typeface="Arial" panose="020B0604020202020204" pitchFamily="34" charset="0"/>
                <a:cs typeface="Arial" panose="020B0604020202020204" pitchFamily="34" charset="0"/>
              </a:rPr>
              <a:t>Visie, rol referent IPC binnen WZC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A7A8221-BF81-7865-136F-5EF97BB578E7}"/>
              </a:ext>
            </a:extLst>
          </p:cNvPr>
          <p:cNvSpPr txBox="1"/>
          <p:nvPr/>
        </p:nvSpPr>
        <p:spPr>
          <a:xfrm>
            <a:off x="933450" y="1400175"/>
            <a:ext cx="9391650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>
                <a:latin typeface="Gilroy"/>
              </a:rPr>
              <a:t>18/01/2024 </a:t>
            </a:r>
            <a:r>
              <a:rPr lang="en-US" sz="2400" err="1">
                <a:latin typeface="Gilroy"/>
              </a:rPr>
              <a:t>Terugkomdag</a:t>
            </a:r>
            <a:r>
              <a:rPr lang="en-US" sz="2400">
                <a:latin typeface="Gilroy"/>
              </a:rPr>
              <a:t> 1  Groep 1</a:t>
            </a:r>
            <a:endParaRPr lang="nl-NL"/>
          </a:p>
          <a:p>
            <a:pPr lvl="1"/>
            <a:endParaRPr lang="en-US" sz="2400">
              <a:latin typeface="Gilroy"/>
            </a:endParaRPr>
          </a:p>
          <a:p>
            <a:pPr marL="285750" indent="-285750">
              <a:buFont typeface="Arial"/>
              <a:buChar char="•"/>
            </a:pPr>
            <a:r>
              <a:rPr lang="en-US" sz="2400">
                <a:latin typeface="Gilroy"/>
              </a:rPr>
              <a:t>23/01/2024 </a:t>
            </a:r>
            <a:r>
              <a:rPr lang="en-US" sz="2400" err="1">
                <a:latin typeface="Gilroy"/>
              </a:rPr>
              <a:t>Terugkomdag</a:t>
            </a:r>
            <a:r>
              <a:rPr lang="en-US" sz="2400">
                <a:latin typeface="Gilroy"/>
              </a:rPr>
              <a:t> 1  Groep 2</a:t>
            </a:r>
          </a:p>
          <a:p>
            <a:pPr marL="285750" indent="-285750">
              <a:buFont typeface="Arial"/>
              <a:buChar char="•"/>
            </a:pPr>
            <a:endParaRPr lang="en-US" sz="2400">
              <a:latin typeface="Gilroy"/>
            </a:endParaRPr>
          </a:p>
          <a:p>
            <a:pPr marL="285750" indent="-285750">
              <a:buFont typeface="Arial"/>
              <a:buChar char="•"/>
            </a:pPr>
            <a:endParaRPr lang="en-US" sz="2400">
              <a:latin typeface="Gilroy"/>
            </a:endParaRPr>
          </a:p>
          <a:p>
            <a:pPr marL="285750" indent="-285750">
              <a:buFont typeface="Arial"/>
              <a:buChar char="•"/>
            </a:pPr>
            <a:endParaRPr lang="en-US" sz="2400">
              <a:latin typeface="Gilroy"/>
            </a:endParaRPr>
          </a:p>
          <a:p>
            <a:pPr marL="285750" indent="-285750">
              <a:buFont typeface="Arial"/>
              <a:buChar char="•"/>
            </a:pPr>
            <a:r>
              <a:rPr lang="en-US" sz="2400" err="1">
                <a:latin typeface="Gilroy"/>
              </a:rPr>
              <a:t>Algemene</a:t>
            </a:r>
            <a:r>
              <a:rPr lang="en-US" sz="2400">
                <a:latin typeface="Gilroy"/>
              </a:rPr>
              <a:t> </a:t>
            </a:r>
            <a:r>
              <a:rPr lang="en-US" sz="2400" err="1">
                <a:latin typeface="Gilroy"/>
              </a:rPr>
              <a:t>indruk</a:t>
            </a:r>
            <a:endParaRPr lang="en-US" sz="2400">
              <a:latin typeface="Gilroy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2400">
                <a:latin typeface="Gilroy"/>
              </a:rPr>
              <a:t>Succes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400">
                <a:latin typeface="Gilroy"/>
              </a:rPr>
              <a:t>Groot </a:t>
            </a:r>
            <a:r>
              <a:rPr lang="en-US" sz="2400" err="1">
                <a:latin typeface="Gilroy"/>
              </a:rPr>
              <a:t>verschil</a:t>
            </a:r>
            <a:r>
              <a:rPr lang="en-US" sz="2400">
                <a:latin typeface="Gilroy"/>
              </a:rPr>
              <a:t> </a:t>
            </a:r>
            <a:r>
              <a:rPr lang="en-US" sz="2400" err="1">
                <a:latin typeface="Gilroy"/>
              </a:rPr>
              <a:t>tussen</a:t>
            </a:r>
            <a:r>
              <a:rPr lang="en-US" sz="2400">
                <a:latin typeface="Gilroy"/>
              </a:rPr>
              <a:t> </a:t>
            </a:r>
            <a:r>
              <a:rPr lang="en-US" sz="2400" err="1">
                <a:latin typeface="Gilroy"/>
              </a:rPr>
              <a:t>wzc's</a:t>
            </a:r>
          </a:p>
          <a:p>
            <a:pPr marL="1200150" lvl="2" indent="-285750">
              <a:buFont typeface="Wingdings"/>
              <a:buChar char="§"/>
            </a:pPr>
            <a:r>
              <a:rPr lang="en-US" sz="2400" err="1">
                <a:latin typeface="Gilroy"/>
              </a:rPr>
              <a:t>Ruimte</a:t>
            </a:r>
            <a:r>
              <a:rPr lang="en-US" sz="2400">
                <a:latin typeface="Gilroy"/>
              </a:rPr>
              <a:t> </a:t>
            </a:r>
            <a:r>
              <a:rPr lang="en-US" sz="2400" err="1">
                <a:latin typeface="Gilroy"/>
              </a:rPr>
              <a:t>krijgen</a:t>
            </a:r>
            <a:endParaRPr lang="en-US" sz="2400">
              <a:latin typeface="Gilroy"/>
            </a:endParaRPr>
          </a:p>
        </p:txBody>
      </p:sp>
    </p:spTree>
    <p:extLst>
      <p:ext uri="{BB962C8B-B14F-4D97-AF65-F5344CB8AC3E}">
        <p14:creationId xmlns:p14="http://schemas.microsoft.com/office/powerpoint/2010/main" val="3386193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72288C0-90EE-46BB-84E9-2DF579193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latin typeface="Arial" panose="020B0604020202020204" pitchFamily="34" charset="0"/>
                <a:cs typeface="Arial" panose="020B0604020202020204" pitchFamily="34" charset="0"/>
              </a:rPr>
              <a:t>Visie, rol referent IPC binnen WZC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A7A8221-BF81-7865-136F-5EF97BB578E7}"/>
              </a:ext>
            </a:extLst>
          </p:cNvPr>
          <p:cNvSpPr txBox="1"/>
          <p:nvPr/>
        </p:nvSpPr>
        <p:spPr>
          <a:xfrm>
            <a:off x="933450" y="1400175"/>
            <a:ext cx="9391650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err="1">
                <a:latin typeface="Gilroy"/>
              </a:rPr>
              <a:t>Toekomst</a:t>
            </a:r>
            <a:r>
              <a:rPr lang="en-US" sz="2400">
                <a:latin typeface="Gilroy"/>
              </a:rPr>
              <a:t>:</a:t>
            </a:r>
          </a:p>
          <a:p>
            <a:endParaRPr lang="en-US" sz="2400">
              <a:latin typeface="Gilroy"/>
            </a:endParaRPr>
          </a:p>
          <a:p>
            <a:pPr marL="285750" indent="-285750">
              <a:buFont typeface="Arial"/>
              <a:buChar char="•"/>
            </a:pPr>
            <a:r>
              <a:rPr lang="en-US" sz="2400">
                <a:latin typeface="Gilroy"/>
              </a:rPr>
              <a:t>18/04/2024 </a:t>
            </a:r>
            <a:r>
              <a:rPr lang="en-US" sz="2400" err="1">
                <a:latin typeface="Gilroy"/>
              </a:rPr>
              <a:t>Terugkomdag</a:t>
            </a:r>
            <a:r>
              <a:rPr lang="en-US" sz="2400">
                <a:latin typeface="Gilroy"/>
              </a:rPr>
              <a:t> 2 Groep 1</a:t>
            </a:r>
            <a:endParaRPr lang="nl-NL">
              <a:cs typeface="Calibri"/>
            </a:endParaRPr>
          </a:p>
          <a:p>
            <a:pPr lvl="1"/>
            <a:endParaRPr lang="en-US" sz="2400">
              <a:latin typeface="Gilroy"/>
            </a:endParaRPr>
          </a:p>
          <a:p>
            <a:pPr marL="285750" indent="-285750">
              <a:buFont typeface="Arial"/>
              <a:buChar char="•"/>
            </a:pPr>
            <a:r>
              <a:rPr lang="en-US" sz="2400">
                <a:latin typeface="Gilroy"/>
              </a:rPr>
              <a:t>23/04/2024Terugkomdag 2 Groep 2</a:t>
            </a:r>
          </a:p>
          <a:p>
            <a:pPr marL="285750" indent="-285750">
              <a:buFont typeface="Arial"/>
              <a:buChar char="•"/>
            </a:pPr>
            <a:endParaRPr lang="en-US" sz="2400">
              <a:latin typeface="Gilroy"/>
            </a:endParaRPr>
          </a:p>
          <a:p>
            <a:pPr marL="285750" indent="-285750">
              <a:buFont typeface="Arial"/>
              <a:buChar char="•"/>
            </a:pPr>
            <a:endParaRPr lang="en-US" sz="2400">
              <a:latin typeface="Gilroy"/>
            </a:endParaRPr>
          </a:p>
          <a:p>
            <a:pPr marL="285750" indent="-285750">
              <a:buFont typeface="Arial"/>
              <a:buChar char="•"/>
            </a:pPr>
            <a:endParaRPr lang="en-US" sz="2400">
              <a:latin typeface="Gilroy"/>
            </a:endParaRPr>
          </a:p>
          <a:p>
            <a:endParaRPr lang="en-US" sz="2400" err="1">
              <a:latin typeface="Gilroy"/>
            </a:endParaRPr>
          </a:p>
        </p:txBody>
      </p:sp>
    </p:spTree>
    <p:extLst>
      <p:ext uri="{BB962C8B-B14F-4D97-AF65-F5344CB8AC3E}">
        <p14:creationId xmlns:p14="http://schemas.microsoft.com/office/powerpoint/2010/main" val="2798861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72B31E-322F-4A6C-924C-03B46225D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latin typeface="Arial" panose="020B0604020202020204" pitchFamily="34" charset="0"/>
                <a:cs typeface="Arial" panose="020B0604020202020204" pitchFamily="34" charset="0"/>
              </a:rPr>
              <a:t>MRSA-beleid in WZC</a:t>
            </a:r>
          </a:p>
        </p:txBody>
      </p:sp>
    </p:spTree>
    <p:extLst>
      <p:ext uri="{BB962C8B-B14F-4D97-AF65-F5344CB8AC3E}">
        <p14:creationId xmlns:p14="http://schemas.microsoft.com/office/powerpoint/2010/main" val="908549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03C1DDD-EC41-4D40-8BC5-CAF61A13A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38349"/>
            <a:ext cx="10808856" cy="46837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b="1">
                <a:latin typeface="Gilroy"/>
              </a:rPr>
              <a:t>Woensdag 24/05/2023:</a:t>
            </a:r>
          </a:p>
          <a:p>
            <a:pPr marL="0" indent="0">
              <a:buNone/>
            </a:pPr>
            <a:r>
              <a:rPr lang="nl-NL">
                <a:latin typeface="Gilroy"/>
                <a:sym typeface="Wingdings" panose="05000000000000000000" pitchFamily="2" charset="2"/>
              </a:rPr>
              <a:t> </a:t>
            </a:r>
            <a:r>
              <a:rPr lang="nl-NL" err="1">
                <a:latin typeface="Gilroy"/>
              </a:rPr>
              <a:t>Heroptimalisatie</a:t>
            </a:r>
            <a:r>
              <a:rPr lang="nl-NL">
                <a:latin typeface="Gilroy"/>
              </a:rPr>
              <a:t> van het MRSA-beleid (GOSPIZ)</a:t>
            </a:r>
          </a:p>
          <a:p>
            <a:pPr lvl="1"/>
            <a:r>
              <a:rPr lang="nl-NL">
                <a:latin typeface="Gilroy"/>
              </a:rPr>
              <a:t>Update </a:t>
            </a:r>
            <a:r>
              <a:rPr lang="nl-BE">
                <a:latin typeface="Gilroy"/>
              </a:rPr>
              <a:t>‘MRSA-beleid in woonzorgcentra’ vanuit het RPZ</a:t>
            </a:r>
            <a:endParaRPr lang="nl-NL">
              <a:latin typeface="Gilroy"/>
            </a:endParaRPr>
          </a:p>
          <a:p>
            <a:pPr lvl="1"/>
            <a:r>
              <a:rPr lang="nl-NL">
                <a:latin typeface="Gilroy"/>
              </a:rPr>
              <a:t>Samenwerking met Hanna Masson &amp; Caroline </a:t>
            </a:r>
            <a:r>
              <a:rPr lang="nl-NL" err="1">
                <a:latin typeface="Gilroy"/>
              </a:rPr>
              <a:t>Broucke</a:t>
            </a:r>
            <a:r>
              <a:rPr lang="nl-NL">
                <a:latin typeface="Gilroy"/>
              </a:rPr>
              <a:t> (Departement Zorg)</a:t>
            </a:r>
          </a:p>
          <a:p>
            <a:pPr marL="0" indent="0">
              <a:buNone/>
            </a:pPr>
            <a:r>
              <a:rPr lang="nl-NL" b="1">
                <a:latin typeface="Gilroy"/>
              </a:rPr>
              <a:t>Donderdag 15/06/2023:</a:t>
            </a:r>
            <a:endParaRPr lang="nl-NL" b="1"/>
          </a:p>
          <a:p>
            <a:pPr marL="0" indent="0">
              <a:buNone/>
            </a:pPr>
            <a:r>
              <a:rPr lang="nl-NL" b="1">
                <a:latin typeface="Gilroy"/>
                <a:sym typeface="Wingdings" panose="05000000000000000000" pitchFamily="2" charset="2"/>
              </a:rPr>
              <a:t> </a:t>
            </a:r>
            <a:r>
              <a:rPr lang="nl-NL">
                <a:latin typeface="Gilroy"/>
              </a:rPr>
              <a:t>3</a:t>
            </a:r>
            <a:r>
              <a:rPr lang="nl-NL" baseline="30000">
                <a:latin typeface="Gilroy"/>
              </a:rPr>
              <a:t>de</a:t>
            </a:r>
            <a:r>
              <a:rPr lang="nl-NL">
                <a:latin typeface="Gilroy"/>
              </a:rPr>
              <a:t> klankbordgroep: Afstemming MRSA-beleid </a:t>
            </a:r>
            <a:endParaRPr lang="nl-NL"/>
          </a:p>
          <a:p>
            <a:pPr lvl="1"/>
            <a:r>
              <a:rPr lang="nl-NL">
                <a:latin typeface="Gilroy"/>
              </a:rPr>
              <a:t>3 criteria </a:t>
            </a:r>
            <a:r>
              <a:rPr lang="nl-NL" err="1">
                <a:latin typeface="Gilroy"/>
              </a:rPr>
              <a:t>ipv</a:t>
            </a:r>
            <a:r>
              <a:rPr lang="nl-NL">
                <a:latin typeface="Gilroy"/>
              </a:rPr>
              <a:t> 5</a:t>
            </a:r>
          </a:p>
          <a:p>
            <a:pPr lvl="1"/>
            <a:r>
              <a:rPr lang="nl-NL">
                <a:latin typeface="Gilroy"/>
              </a:rPr>
              <a:t>Doorgestuurd naar Departement zorg</a:t>
            </a:r>
          </a:p>
          <a:p>
            <a:pPr lvl="1"/>
            <a:r>
              <a:rPr lang="nl-NL">
                <a:latin typeface="Gilroy"/>
              </a:rPr>
              <a:t>Validatie moet nog gebeuren door de HGR</a:t>
            </a:r>
          </a:p>
          <a:p>
            <a:endParaRPr lang="nl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72288C0-90EE-46BB-84E9-2DF579193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latin typeface="Arial" panose="020B0604020202020204" pitchFamily="34" charset="0"/>
                <a:cs typeface="Arial" panose="020B0604020202020204" pitchFamily="34" charset="0"/>
              </a:rPr>
              <a:t>Verloop flowchart MRSA</a:t>
            </a:r>
          </a:p>
        </p:txBody>
      </p:sp>
    </p:spTree>
    <p:extLst>
      <p:ext uri="{BB962C8B-B14F-4D97-AF65-F5344CB8AC3E}">
        <p14:creationId xmlns:p14="http://schemas.microsoft.com/office/powerpoint/2010/main" val="2120141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2B8D0EE-92D2-41A1-87DF-2DF164524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38349"/>
            <a:ext cx="10475422" cy="47945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BE" b="1">
                <a:solidFill>
                  <a:schemeClr val="tx1"/>
                </a:solidFill>
              </a:rPr>
              <a:t>Donderdag 26/10/2023</a:t>
            </a:r>
          </a:p>
          <a:p>
            <a:pPr marL="0" indent="0">
              <a:buNone/>
            </a:pPr>
            <a:r>
              <a:rPr lang="nl-BE">
                <a:sym typeface="Wingdings" panose="05000000000000000000" pitchFamily="2" charset="2"/>
              </a:rPr>
              <a:t> </a:t>
            </a:r>
            <a:r>
              <a:rPr lang="nl-BE"/>
              <a:t>4</a:t>
            </a:r>
            <a:r>
              <a:rPr lang="nl-BE" baseline="30000"/>
              <a:t>de</a:t>
            </a:r>
            <a:r>
              <a:rPr lang="nl-BE"/>
              <a:t> klankbordgroep: </a:t>
            </a:r>
          </a:p>
          <a:p>
            <a:pPr lvl="1"/>
            <a:r>
              <a:rPr lang="nl-BE" i="1"/>
              <a:t>“consensusdocument” </a:t>
            </a:r>
            <a:r>
              <a:rPr lang="nl-BE"/>
              <a:t>vertalen tot een flowchart</a:t>
            </a:r>
          </a:p>
          <a:p>
            <a:pPr marL="0" indent="0">
              <a:buNone/>
            </a:pPr>
            <a:r>
              <a:rPr lang="nl-BE" b="1">
                <a:solidFill>
                  <a:schemeClr val="tx1"/>
                </a:solidFill>
              </a:rPr>
              <a:t>Vrijdag 01/03/24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BE"/>
              <a:t>Stuurgroep </a:t>
            </a:r>
            <a:r>
              <a:rPr lang="nl-BE" err="1"/>
              <a:t>WZC’s</a:t>
            </a:r>
            <a:r>
              <a:rPr lang="nl-BE"/>
              <a:t> regio Ieper:</a:t>
            </a:r>
          </a:p>
          <a:p>
            <a:pPr lvl="1"/>
            <a:r>
              <a:rPr lang="nl-BE"/>
              <a:t>Feedback flowchart</a:t>
            </a:r>
          </a:p>
          <a:p>
            <a:pPr marL="0" indent="0">
              <a:buNone/>
            </a:pPr>
            <a:r>
              <a:rPr lang="nl-BE" b="1">
                <a:solidFill>
                  <a:schemeClr val="tx1"/>
                </a:solidFill>
              </a:rPr>
              <a:t>Donderdag 21/03/2024</a:t>
            </a:r>
          </a:p>
          <a:p>
            <a:pPr marL="0" indent="0">
              <a:buNone/>
            </a:pPr>
            <a:r>
              <a:rPr lang="nl-BE">
                <a:sym typeface="Wingdings" panose="05000000000000000000" pitchFamily="2" charset="2"/>
              </a:rPr>
              <a:t> </a:t>
            </a:r>
            <a:r>
              <a:rPr lang="nl-BE"/>
              <a:t>5</a:t>
            </a:r>
            <a:r>
              <a:rPr lang="nl-BE" baseline="30000"/>
              <a:t>de</a:t>
            </a:r>
            <a:r>
              <a:rPr lang="nl-BE"/>
              <a:t> klankbordgroep:</a:t>
            </a:r>
          </a:p>
          <a:p>
            <a:pPr lvl="1"/>
            <a:r>
              <a:rPr lang="nl-BE"/>
              <a:t>Feedback + bezorgdheden van de stuurgroep bespreken</a:t>
            </a:r>
          </a:p>
          <a:p>
            <a:pPr lvl="1"/>
            <a:r>
              <a:rPr lang="nl-BE">
                <a:solidFill>
                  <a:srgbClr val="FF0000"/>
                </a:solidFill>
              </a:rPr>
              <a:t>Consensus flowchart</a:t>
            </a:r>
          </a:p>
          <a:p>
            <a:pPr marL="0" indent="0">
              <a:buNone/>
            </a:pPr>
            <a:r>
              <a:rPr lang="nl-BE" b="1">
                <a:solidFill>
                  <a:schemeClr val="tx1"/>
                </a:solidFill>
              </a:rPr>
              <a:t>Vrijdag 29/03/24</a:t>
            </a:r>
          </a:p>
          <a:p>
            <a:pPr marL="0" indent="0">
              <a:buNone/>
            </a:pPr>
            <a:r>
              <a:rPr lang="nl-BE">
                <a:sym typeface="Wingdings" panose="05000000000000000000" pitchFamily="2" charset="2"/>
              </a:rPr>
              <a:t> </a:t>
            </a:r>
            <a:r>
              <a:rPr lang="nl-BE"/>
              <a:t>Plenair overleg:</a:t>
            </a:r>
          </a:p>
          <a:p>
            <a:pPr lvl="1"/>
            <a:r>
              <a:rPr lang="nl-BE"/>
              <a:t>Flowchart voorleggen</a:t>
            </a:r>
          </a:p>
          <a:p>
            <a:pPr marL="0" indent="0">
              <a:buNone/>
            </a:pPr>
            <a:endParaRPr lang="nl-B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01CC6A3-3A56-4EBA-B368-854E18952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latin typeface="Arial"/>
                <a:cs typeface="Arial"/>
              </a:rPr>
              <a:t>Verloop flowchart MRSA</a:t>
            </a:r>
          </a:p>
        </p:txBody>
      </p:sp>
    </p:spTree>
    <p:extLst>
      <p:ext uri="{BB962C8B-B14F-4D97-AF65-F5344CB8AC3E}">
        <p14:creationId xmlns:p14="http://schemas.microsoft.com/office/powerpoint/2010/main" val="146297897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0b04002-c0d4-4282-969c-d631fed364e2" xsi:nil="true"/>
    <lcf76f155ced4ddcb4097134ff3c332f xmlns="d2bb6858-f7c8-4676-8d40-82df9002ebf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0CB60F8EC9D8499EE529C20D9F80B5" ma:contentTypeVersion="16" ma:contentTypeDescription="Een nieuw document maken." ma:contentTypeScope="" ma:versionID="fb9861df69bb8154aeba6208c3db050b">
  <xsd:schema xmlns:xsd="http://www.w3.org/2001/XMLSchema" xmlns:xs="http://www.w3.org/2001/XMLSchema" xmlns:p="http://schemas.microsoft.com/office/2006/metadata/properties" xmlns:ns2="d2bb6858-f7c8-4676-8d40-82df9002ebf9" xmlns:ns3="b0b04002-c0d4-4282-969c-d631fed364e2" targetNamespace="http://schemas.microsoft.com/office/2006/metadata/properties" ma:root="true" ma:fieldsID="2fde684827f53fea50e8ed88cbc098b6" ns2:_="" ns3:_="">
    <xsd:import namespace="d2bb6858-f7c8-4676-8d40-82df9002ebf9"/>
    <xsd:import namespace="b0b04002-c0d4-4282-969c-d631fed364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bb6858-f7c8-4676-8d40-82df9002eb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d58f6477-43ac-425e-9e68-0200866a51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b04002-c0d4-4282-969c-d631fed364e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2361ee87-8d29-443a-8936-cc741dce82f4}" ma:internalName="TaxCatchAll" ma:showField="CatchAllData" ma:web="b0b04002-c0d4-4282-969c-d631fed364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02C7A0-6537-401F-A2EA-7D89312E8541}">
  <ds:schemaRefs>
    <ds:schemaRef ds:uri="b0b04002-c0d4-4282-969c-d631fed364e2"/>
    <ds:schemaRef ds:uri="d2bb6858-f7c8-4676-8d40-82df9002ebf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00ADA88-A7F8-42B3-BF2F-483EFB1D05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CA1B12-727F-4C3D-B156-80195939A070}">
  <ds:schemaRefs>
    <ds:schemaRef ds:uri="b0b04002-c0d4-4282-969c-d631fed364e2"/>
    <ds:schemaRef ds:uri="d2bb6858-f7c8-4676-8d40-82df9002ebf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Application>Microsoft Office PowerPoint</Application>
  <PresentationFormat>Breedbeeld</PresentationFormat>
  <Slides>30</Slides>
  <Notes>8</Notes>
  <HiddenSlides>0</HiddenSlide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1" baseType="lpstr">
      <vt:lpstr>Kantoorthema</vt:lpstr>
      <vt:lpstr>5de klankbordgroep 21/03/2024</vt:lpstr>
      <vt:lpstr>Agenda</vt:lpstr>
      <vt:lpstr>Referenten IPC in WZC</vt:lpstr>
      <vt:lpstr>Visie, rol referent IPC binnen WZC</vt:lpstr>
      <vt:lpstr>Visie, rol referent IPC binnen WZC</vt:lpstr>
      <vt:lpstr>Visie, rol referent IPC binnen WZC</vt:lpstr>
      <vt:lpstr>MRSA-beleid in WZC</vt:lpstr>
      <vt:lpstr>Verloop flowchart MRSA</vt:lpstr>
      <vt:lpstr>Verloop flowchart MRSA</vt:lpstr>
      <vt:lpstr>PowerPoint-presentatie</vt:lpstr>
      <vt:lpstr>PowerPoint-presentatie</vt:lpstr>
      <vt:lpstr>Flowchart</vt:lpstr>
      <vt:lpstr>Besluit</vt:lpstr>
      <vt:lpstr>Epidemiologische surveillance</vt:lpstr>
      <vt:lpstr>Epidemiologische surveillance</vt:lpstr>
      <vt:lpstr>PowerPoint-presentatie</vt:lpstr>
      <vt:lpstr>PowerPoint-presentatie</vt:lpstr>
      <vt:lpstr>PowerPoint-presentatie</vt:lpstr>
      <vt:lpstr>Staalafname</vt:lpstr>
      <vt:lpstr>Decontaminatie</vt:lpstr>
      <vt:lpstr>PowerPoint-presentatie</vt:lpstr>
      <vt:lpstr>Griep- en COVID-vaccinatie bij medewerkers</vt:lpstr>
      <vt:lpstr>Barrières vaccinatie WZC</vt:lpstr>
      <vt:lpstr>Vaccinatiegraad medewerkers WZC</vt:lpstr>
      <vt:lpstr>Barrières medewerkers</vt:lpstr>
      <vt:lpstr>Acties</vt:lpstr>
      <vt:lpstr>Plan HOST TRIaz - Vaccinatiecampagne</vt:lpstr>
      <vt:lpstr>Omgevingshygiëne </vt:lpstr>
      <vt:lpstr>Omgevingshygiëne</vt:lpstr>
      <vt:lpstr>6de klankbordgroep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Jouw gezondheidsnetwerk Jouw zorg van a tot z</dc:title>
  <dc:creator>Mathieu Verstraete</dc:creator>
  <cp:revision>2</cp:revision>
  <dcterms:created xsi:type="dcterms:W3CDTF">2020-11-26T15:23:46Z</dcterms:created>
  <dcterms:modified xsi:type="dcterms:W3CDTF">2024-03-27T12:12:56Z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0x0101003A0CB60F8EC9D8499EE529C20D9F80B5</vt:lpwstr>
  </property>
  <property fmtid="{D5CDD505-2E9C-101B-9397-08002B2CF9AE}" pid="3" name="MediaServiceImageTags">
    <vt:lpwstr/>
  </property>
</Properties>
</file>