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337" r:id="rId5"/>
    <p:sldId id="334" r:id="rId6"/>
    <p:sldId id="338" r:id="rId7"/>
    <p:sldId id="342" r:id="rId8"/>
    <p:sldId id="349" r:id="rId9"/>
    <p:sldId id="340" r:id="rId10"/>
    <p:sldId id="375" r:id="rId11"/>
    <p:sldId id="377" r:id="rId12"/>
    <p:sldId id="381" r:id="rId13"/>
    <p:sldId id="382" r:id="rId14"/>
    <p:sldId id="376" r:id="rId15"/>
    <p:sldId id="378" r:id="rId16"/>
    <p:sldId id="379" r:id="rId17"/>
    <p:sldId id="380" r:id="rId18"/>
    <p:sldId id="369" r:id="rId19"/>
    <p:sldId id="370" r:id="rId20"/>
    <p:sldId id="374" r:id="rId21"/>
    <p:sldId id="372" r:id="rId22"/>
    <p:sldId id="373" r:id="rId23"/>
    <p:sldId id="383" r:id="rId24"/>
    <p:sldId id="384" r:id="rId25"/>
    <p:sldId id="367" r:id="rId26"/>
    <p:sldId id="368" r:id="rId2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F7C9EF-A47F-15BA-9221-C5F5237DCA9D}" name="Delaere Evelien" initials="DE" userId="S::evelien.delaere_sintandriestielt.be#ext#@ypermannet.onmicrosoft.com::297eaddc-1b81-4fa9-be73-fc0dc312e2e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F48"/>
    <a:srgbClr val="4EC3E0"/>
    <a:srgbClr val="088BCC"/>
    <a:srgbClr val="CF662D"/>
    <a:srgbClr val="FFDD00"/>
    <a:srgbClr val="EC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04F1E-5293-7CDF-5BD8-83E03AB89DB8}" v="24" dt="2025-03-27T08:28:48.635"/>
    <p1510:client id="{9763488E-6D32-4D9B-8044-A53A9ACB608A}" v="170" dt="2025-03-26T15:18:32.841"/>
    <p1510:client id="{8E484EDE-B3FC-0298-2E15-A50EFC9B1761}" v="1" dt="2025-03-27T08:11:11.357"/>
    <p1510:client id="{DA96E417-E135-E9A1-5D81-D69B17D07309}" v="2" dt="2025-03-27T08:17:01.389"/>
    <p1510:client id="{E0DC4CC5-0A97-8328-30AE-7A4F5B0F3CC4}" v="23" dt="2025-03-26T15:46:57.4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myttere, Evy" userId="S::evy.desmyttere@yperman.net::2f070e62-ccc2-45c9-8292-b8d9913dd320" providerId="AD" clId="Web-{E0DC4CC5-0A97-8328-30AE-7A4F5B0F3CC4}"/>
    <pc:docChg chg="modSld">
      <pc:chgData name="Desmyttere, Evy" userId="S::evy.desmyttere@yperman.net::2f070e62-ccc2-45c9-8292-b8d9913dd320" providerId="AD" clId="Web-{E0DC4CC5-0A97-8328-30AE-7A4F5B0F3CC4}" dt="2025-03-26T15:46:57.455" v="18" actId="1076"/>
      <pc:docMkLst>
        <pc:docMk/>
      </pc:docMkLst>
      <pc:sldChg chg="addSp modSp">
        <pc:chgData name="Desmyttere, Evy" userId="S::evy.desmyttere@yperman.net::2f070e62-ccc2-45c9-8292-b8d9913dd320" providerId="AD" clId="Web-{E0DC4CC5-0A97-8328-30AE-7A4F5B0F3CC4}" dt="2025-03-26T15:44:25.715" v="8" actId="20577"/>
        <pc:sldMkLst>
          <pc:docMk/>
          <pc:sldMk cId="3784539954" sldId="370"/>
        </pc:sldMkLst>
        <pc:spChg chg="add mod">
          <ac:chgData name="Desmyttere, Evy" userId="S::evy.desmyttere@yperman.net::2f070e62-ccc2-45c9-8292-b8d9913dd320" providerId="AD" clId="Web-{E0DC4CC5-0A97-8328-30AE-7A4F5B0F3CC4}" dt="2025-03-26T15:44:25.715" v="8" actId="20577"/>
          <ac:spMkLst>
            <pc:docMk/>
            <pc:sldMk cId="3784539954" sldId="370"/>
            <ac:spMk id="5" creationId="{02112146-DC98-95F5-9E2D-C97B92D2EE76}"/>
          </ac:spMkLst>
        </pc:spChg>
        <pc:picChg chg="add mod">
          <ac:chgData name="Desmyttere, Evy" userId="S::evy.desmyttere@yperman.net::2f070e62-ccc2-45c9-8292-b8d9913dd320" providerId="AD" clId="Web-{E0DC4CC5-0A97-8328-30AE-7A4F5B0F3CC4}" dt="2025-03-26T15:43:44.839" v="5" actId="1076"/>
          <ac:picMkLst>
            <pc:docMk/>
            <pc:sldMk cId="3784539954" sldId="370"/>
            <ac:picMk id="4" creationId="{6DCCB5DB-E2CF-6642-444F-DE0E30AEF4F5}"/>
          </ac:picMkLst>
        </pc:picChg>
      </pc:sldChg>
      <pc:sldChg chg="addSp modSp">
        <pc:chgData name="Desmyttere, Evy" userId="S::evy.desmyttere@yperman.net::2f070e62-ccc2-45c9-8292-b8d9913dd320" providerId="AD" clId="Web-{E0DC4CC5-0A97-8328-30AE-7A4F5B0F3CC4}" dt="2025-03-26T15:46:57.455" v="18" actId="1076"/>
        <pc:sldMkLst>
          <pc:docMk/>
          <pc:sldMk cId="3758983945" sldId="374"/>
        </pc:sldMkLst>
        <pc:spChg chg="mod">
          <ac:chgData name="Desmyttere, Evy" userId="S::evy.desmyttere@yperman.net::2f070e62-ccc2-45c9-8292-b8d9913dd320" providerId="AD" clId="Web-{E0DC4CC5-0A97-8328-30AE-7A4F5B0F3CC4}" dt="2025-03-26T15:46:20.282" v="12" actId="20577"/>
          <ac:spMkLst>
            <pc:docMk/>
            <pc:sldMk cId="3758983945" sldId="374"/>
            <ac:spMk id="2" creationId="{460C4018-0CE2-4A99-DABD-49C39FA9EA3A}"/>
          </ac:spMkLst>
        </pc:spChg>
        <pc:spChg chg="add mod">
          <ac:chgData name="Desmyttere, Evy" userId="S::evy.desmyttere@yperman.net::2f070e62-ccc2-45c9-8292-b8d9913dd320" providerId="AD" clId="Web-{E0DC4CC5-0A97-8328-30AE-7A4F5B0F3CC4}" dt="2025-03-26T15:46:57.455" v="18" actId="1076"/>
          <ac:spMkLst>
            <pc:docMk/>
            <pc:sldMk cId="3758983945" sldId="374"/>
            <ac:spMk id="4" creationId="{B72D4E2F-8471-A5A4-23F2-2FBC25B3499D}"/>
          </ac:spMkLst>
        </pc:spChg>
      </pc:sldChg>
    </pc:docChg>
  </pc:docChgLst>
  <pc:docChgLst>
    <pc:chgData name="Desmyttere, Evy" userId="S::evy.desmyttere@yperman.net::2f070e62-ccc2-45c9-8292-b8d9913dd320" providerId="AD" clId="Web-{26104F1E-5293-7CDF-5BD8-83E03AB89DB8}"/>
    <pc:docChg chg="modSld">
      <pc:chgData name="Desmyttere, Evy" userId="S::evy.desmyttere@yperman.net::2f070e62-ccc2-45c9-8292-b8d9913dd320" providerId="AD" clId="Web-{26104F1E-5293-7CDF-5BD8-83E03AB89DB8}" dt="2025-03-27T08:28:48.635" v="22" actId="20577"/>
      <pc:docMkLst>
        <pc:docMk/>
      </pc:docMkLst>
      <pc:sldChg chg="modSp">
        <pc:chgData name="Desmyttere, Evy" userId="S::evy.desmyttere@yperman.net::2f070e62-ccc2-45c9-8292-b8d9913dd320" providerId="AD" clId="Web-{26104F1E-5293-7CDF-5BD8-83E03AB89DB8}" dt="2025-03-27T08:28:48.635" v="22" actId="20577"/>
        <pc:sldMkLst>
          <pc:docMk/>
          <pc:sldMk cId="2471940784" sldId="368"/>
        </pc:sldMkLst>
        <pc:spChg chg="mod">
          <ac:chgData name="Desmyttere, Evy" userId="S::evy.desmyttere@yperman.net::2f070e62-ccc2-45c9-8292-b8d9913dd320" providerId="AD" clId="Web-{26104F1E-5293-7CDF-5BD8-83E03AB89DB8}" dt="2025-03-27T08:28:48.635" v="22" actId="20577"/>
          <ac:spMkLst>
            <pc:docMk/>
            <pc:sldMk cId="2471940784" sldId="368"/>
            <ac:spMk id="2" creationId="{0EDD2811-6A92-496C-9F91-8C74F84D71DE}"/>
          </ac:spMkLst>
        </pc:spChg>
      </pc:sldChg>
    </pc:docChg>
  </pc:docChgLst>
  <pc:docChgLst>
    <pc:chgData name="Desmyttere, Evy" userId="S::evy.desmyttere@yperman.net::2f070e62-ccc2-45c9-8292-b8d9913dd320" providerId="AD" clId="Web-{1FEDA314-F2B4-BC02-4D0B-48E63E461C41}"/>
    <pc:docChg chg="addSld modSld sldOrd">
      <pc:chgData name="Desmyttere, Evy" userId="S::evy.desmyttere@yperman.net::2f070e62-ccc2-45c9-8292-b8d9913dd320" providerId="AD" clId="Web-{1FEDA314-F2B4-BC02-4D0B-48E63E461C41}" dt="2025-03-06T12:23:25.953" v="459" actId="1076"/>
      <pc:docMkLst>
        <pc:docMk/>
      </pc:docMkLst>
      <pc:sldChg chg="delSp modSp">
        <pc:chgData name="Desmyttere, Evy" userId="S::evy.desmyttere@yperman.net::2f070e62-ccc2-45c9-8292-b8d9913dd320" providerId="AD" clId="Web-{1FEDA314-F2B4-BC02-4D0B-48E63E461C41}" dt="2025-03-06T12:10:42.486" v="262" actId="20577"/>
        <pc:sldMkLst>
          <pc:docMk/>
          <pc:sldMk cId="3784539954" sldId="370"/>
        </pc:sldMkLst>
        <pc:spChg chg="mod">
          <ac:chgData name="Desmyttere, Evy" userId="S::evy.desmyttere@yperman.net::2f070e62-ccc2-45c9-8292-b8d9913dd320" providerId="AD" clId="Web-{1FEDA314-F2B4-BC02-4D0B-48E63E461C41}" dt="2025-03-06T12:10:42.486" v="262" actId="20577"/>
          <ac:spMkLst>
            <pc:docMk/>
            <pc:sldMk cId="3784539954" sldId="370"/>
            <ac:spMk id="2" creationId="{820241C4-8606-4933-AFB4-AA9549E8EC59}"/>
          </ac:spMkLst>
        </pc:spChg>
        <pc:spChg chg="del mod">
          <ac:chgData name="Desmyttere, Evy" userId="S::evy.desmyttere@yperman.net::2f070e62-ccc2-45c9-8292-b8d9913dd320" providerId="AD" clId="Web-{1FEDA314-F2B4-BC02-4D0B-48E63E461C41}" dt="2025-03-06T11:23:24.521" v="94"/>
          <ac:spMkLst>
            <pc:docMk/>
            <pc:sldMk cId="3784539954" sldId="370"/>
            <ac:spMk id="4" creationId="{F60BB674-4A92-496E-93CC-69535F4066F8}"/>
          </ac:spMkLst>
        </pc:spChg>
        <pc:spChg chg="del mod">
          <ac:chgData name="Desmyttere, Evy" userId="S::evy.desmyttere@yperman.net::2f070e62-ccc2-45c9-8292-b8d9913dd320" providerId="AD" clId="Web-{1FEDA314-F2B4-BC02-4D0B-48E63E461C41}" dt="2025-03-06T11:23:33.193" v="97"/>
          <ac:spMkLst>
            <pc:docMk/>
            <pc:sldMk cId="3784539954" sldId="370"/>
            <ac:spMk id="5" creationId="{B37A4562-45D7-4BE3-B8EF-B0C927D1C9BE}"/>
          </ac:spMkLst>
        </pc:spChg>
      </pc:sldChg>
      <pc:sldChg chg="ord">
        <pc:chgData name="Desmyttere, Evy" userId="S::evy.desmyttere@yperman.net::2f070e62-ccc2-45c9-8292-b8d9913dd320" providerId="AD" clId="Web-{1FEDA314-F2B4-BC02-4D0B-48E63E461C41}" dt="2025-03-06T11:32:48.759" v="255"/>
        <pc:sldMkLst>
          <pc:docMk/>
          <pc:sldMk cId="2618113620" sldId="372"/>
        </pc:sldMkLst>
      </pc:sldChg>
      <pc:sldChg chg="addSp delSp modSp new">
        <pc:chgData name="Desmyttere, Evy" userId="S::evy.desmyttere@yperman.net::2f070e62-ccc2-45c9-8292-b8d9913dd320" providerId="AD" clId="Web-{1FEDA314-F2B4-BC02-4D0B-48E63E461C41}" dt="2025-03-06T12:22:52.858" v="454" actId="20577"/>
        <pc:sldMkLst>
          <pc:docMk/>
          <pc:sldMk cId="824250893" sldId="373"/>
        </pc:sldMkLst>
        <pc:spChg chg="del">
          <ac:chgData name="Desmyttere, Evy" userId="S::evy.desmyttere@yperman.net::2f070e62-ccc2-45c9-8292-b8d9913dd320" providerId="AD" clId="Web-{1FEDA314-F2B4-BC02-4D0B-48E63E461C41}" dt="2025-03-06T11:19:19.637" v="5"/>
          <ac:spMkLst>
            <pc:docMk/>
            <pc:sldMk cId="824250893" sldId="373"/>
            <ac:spMk id="2" creationId="{1163BF32-89BC-1CA0-8639-A76F1021D432}"/>
          </ac:spMkLst>
        </pc:spChg>
        <pc:spChg chg="add del mod">
          <ac:chgData name="Desmyttere, Evy" userId="S::evy.desmyttere@yperman.net::2f070e62-ccc2-45c9-8292-b8d9913dd320" providerId="AD" clId="Web-{1FEDA314-F2B4-BC02-4D0B-48E63E461C41}" dt="2025-03-06T12:14:16.307" v="302" actId="14100"/>
          <ac:spMkLst>
            <pc:docMk/>
            <pc:sldMk cId="824250893" sldId="373"/>
            <ac:spMk id="3" creationId="{F28BBDA0-48E2-D416-9EAE-A3EB6D558178}"/>
          </ac:spMkLst>
        </pc:spChg>
        <pc:spChg chg="add mod">
          <ac:chgData name="Desmyttere, Evy" userId="S::evy.desmyttere@yperman.net::2f070e62-ccc2-45c9-8292-b8d9913dd320" providerId="AD" clId="Web-{1FEDA314-F2B4-BC02-4D0B-48E63E461C41}" dt="2025-03-06T12:21:13.714" v="448" actId="1076"/>
          <ac:spMkLst>
            <pc:docMk/>
            <pc:sldMk cId="824250893" sldId="373"/>
            <ac:spMk id="5" creationId="{5CB2E1B4-7296-BBFC-4F90-AA751CCCD6D9}"/>
          </ac:spMkLst>
        </pc:spChg>
        <pc:spChg chg="add mod">
          <ac:chgData name="Desmyttere, Evy" userId="S::evy.desmyttere@yperman.net::2f070e62-ccc2-45c9-8292-b8d9913dd320" providerId="AD" clId="Web-{1FEDA314-F2B4-BC02-4D0B-48E63E461C41}" dt="2025-03-06T12:22:52.858" v="454" actId="20577"/>
          <ac:spMkLst>
            <pc:docMk/>
            <pc:sldMk cId="824250893" sldId="373"/>
            <ac:spMk id="6" creationId="{A0A677F3-F1C3-D4A6-9E3D-AF87D4B0E175}"/>
          </ac:spMkLst>
        </pc:spChg>
        <pc:spChg chg="add del mod">
          <ac:chgData name="Desmyttere, Evy" userId="S::evy.desmyttere@yperman.net::2f070e62-ccc2-45c9-8292-b8d9913dd320" providerId="AD" clId="Web-{1FEDA314-F2B4-BC02-4D0B-48E63E461C41}" dt="2025-03-06T12:14:24.120" v="304"/>
          <ac:spMkLst>
            <pc:docMk/>
            <pc:sldMk cId="824250893" sldId="373"/>
            <ac:spMk id="8" creationId="{3DC9655B-F830-2AA5-6092-BC11B5E095EC}"/>
          </ac:spMkLst>
        </pc:spChg>
        <pc:picChg chg="add del mod ord modCrop">
          <ac:chgData name="Desmyttere, Evy" userId="S::evy.desmyttere@yperman.net::2f070e62-ccc2-45c9-8292-b8d9913dd320" providerId="AD" clId="Web-{1FEDA314-F2B4-BC02-4D0B-48E63E461C41}" dt="2025-03-06T12:14:01.994" v="299"/>
          <ac:picMkLst>
            <pc:docMk/>
            <pc:sldMk cId="824250893" sldId="373"/>
            <ac:picMk id="4" creationId="{7F55350A-24C6-FD12-1718-873849B16EC1}"/>
          </ac:picMkLst>
        </pc:picChg>
      </pc:sldChg>
      <pc:sldChg chg="addSp modSp new">
        <pc:chgData name="Desmyttere, Evy" userId="S::evy.desmyttere@yperman.net::2f070e62-ccc2-45c9-8292-b8d9913dd320" providerId="AD" clId="Web-{1FEDA314-F2B4-BC02-4D0B-48E63E461C41}" dt="2025-03-06T12:23:25.953" v="459" actId="1076"/>
        <pc:sldMkLst>
          <pc:docMk/>
          <pc:sldMk cId="3758983945" sldId="374"/>
        </pc:sldMkLst>
        <pc:spChg chg="mod">
          <ac:chgData name="Desmyttere, Evy" userId="S::evy.desmyttere@yperman.net::2f070e62-ccc2-45c9-8292-b8d9913dd320" providerId="AD" clId="Web-{1FEDA314-F2B4-BC02-4D0B-48E63E461C41}" dt="2025-03-06T12:23:17" v="457" actId="20577"/>
          <ac:spMkLst>
            <pc:docMk/>
            <pc:sldMk cId="3758983945" sldId="374"/>
            <ac:spMk id="2" creationId="{460C4018-0CE2-4A99-DABD-49C39FA9EA3A}"/>
          </ac:spMkLst>
        </pc:spChg>
        <pc:spChg chg="mod">
          <ac:chgData name="Desmyttere, Evy" userId="S::evy.desmyttere@yperman.net::2f070e62-ccc2-45c9-8292-b8d9913dd320" providerId="AD" clId="Web-{1FEDA314-F2B4-BC02-4D0B-48E63E461C41}" dt="2025-03-06T11:23:12.599" v="89" actId="20577"/>
          <ac:spMkLst>
            <pc:docMk/>
            <pc:sldMk cId="3758983945" sldId="374"/>
            <ac:spMk id="3" creationId="{2F4855CB-4348-EEBA-CB8D-5CF12DA63FED}"/>
          </ac:spMkLst>
        </pc:spChg>
        <pc:spChg chg="add mod">
          <ac:chgData name="Desmyttere, Evy" userId="S::evy.desmyttere@yperman.net::2f070e62-ccc2-45c9-8292-b8d9913dd320" providerId="AD" clId="Web-{1FEDA314-F2B4-BC02-4D0B-48E63E461C41}" dt="2025-03-06T12:23:21.922" v="458" actId="14100"/>
          <ac:spMkLst>
            <pc:docMk/>
            <pc:sldMk cId="3758983945" sldId="374"/>
            <ac:spMk id="4" creationId="{F60BB674-4A92-496E-93CC-69535F4066F8}"/>
          </ac:spMkLst>
        </pc:spChg>
        <pc:spChg chg="add mod">
          <ac:chgData name="Desmyttere, Evy" userId="S::evy.desmyttere@yperman.net::2f070e62-ccc2-45c9-8292-b8d9913dd320" providerId="AD" clId="Web-{1FEDA314-F2B4-BC02-4D0B-48E63E461C41}" dt="2025-03-06T12:23:25.953" v="459" actId="1076"/>
          <ac:spMkLst>
            <pc:docMk/>
            <pc:sldMk cId="3758983945" sldId="374"/>
            <ac:spMk id="5" creationId="{B37A4562-45D7-4BE3-B8EF-B0C927D1C9BE}"/>
          </ac:spMkLst>
        </pc:spChg>
      </pc:sldChg>
    </pc:docChg>
  </pc:docChgLst>
  <pc:docChgLst>
    <pc:chgData name="Langbeen Jodie" userId="80f590ee-680b-46f9-ad27-9c592dddfe23" providerId="ADAL" clId="{31157A76-62B2-4499-B52A-0D69330208A9}"/>
    <pc:docChg chg="undo custSel addSld delSld modSld">
      <pc:chgData name="Langbeen Jodie" userId="80f590ee-680b-46f9-ad27-9c592dddfe23" providerId="ADAL" clId="{31157A76-62B2-4499-B52A-0D69330208A9}" dt="2025-03-27T09:02:13.045" v="1667" actId="2696"/>
      <pc:docMkLst>
        <pc:docMk/>
      </pc:docMkLst>
      <pc:sldChg chg="addSp modSp">
        <pc:chgData name="Langbeen Jodie" userId="80f590ee-680b-46f9-ad27-9c592dddfe23" providerId="ADAL" clId="{31157A76-62B2-4499-B52A-0D69330208A9}" dt="2025-03-21T12:22:50.628" v="398" actId="1076"/>
        <pc:sldMkLst>
          <pc:docMk/>
          <pc:sldMk cId="3735139877" sldId="340"/>
        </pc:sldMkLst>
        <pc:spChg chg="mod">
          <ac:chgData name="Langbeen Jodie" userId="80f590ee-680b-46f9-ad27-9c592dddfe23" providerId="ADAL" clId="{31157A76-62B2-4499-B52A-0D69330208A9}" dt="2025-03-21T12:22:49.155" v="397" actId="14100"/>
          <ac:spMkLst>
            <pc:docMk/>
            <pc:sldMk cId="3735139877" sldId="340"/>
            <ac:spMk id="2" creationId="{E31F629E-EC84-42A5-995A-8BDA71C638C1}"/>
          </ac:spMkLst>
        </pc:spChg>
        <pc:picChg chg="add mod">
          <ac:chgData name="Langbeen Jodie" userId="80f590ee-680b-46f9-ad27-9c592dddfe23" providerId="ADAL" clId="{31157A76-62B2-4499-B52A-0D69330208A9}" dt="2025-03-21T12:22:50.628" v="398" actId="1076"/>
          <ac:picMkLst>
            <pc:docMk/>
            <pc:sldMk cId="3735139877" sldId="340"/>
            <ac:picMk id="1026" creationId="{F4087197-1F14-4196-9611-B99F77588786}"/>
          </ac:picMkLst>
        </pc:picChg>
      </pc:sldChg>
      <pc:sldChg chg="modSp">
        <pc:chgData name="Langbeen Jodie" userId="80f590ee-680b-46f9-ad27-9c592dddfe23" providerId="ADAL" clId="{31157A76-62B2-4499-B52A-0D69330208A9}" dt="2025-03-27T08:58:32.114" v="1664" actId="20577"/>
        <pc:sldMkLst>
          <pc:docMk/>
          <pc:sldMk cId="1593935663" sldId="342"/>
        </pc:sldMkLst>
        <pc:spChg chg="mod">
          <ac:chgData name="Langbeen Jodie" userId="80f590ee-680b-46f9-ad27-9c592dddfe23" providerId="ADAL" clId="{31157A76-62B2-4499-B52A-0D69330208A9}" dt="2025-03-27T08:58:32.114" v="1664" actId="20577"/>
          <ac:spMkLst>
            <pc:docMk/>
            <pc:sldMk cId="1593935663" sldId="342"/>
            <ac:spMk id="2" creationId="{9640990B-20DD-4A21-89BF-532CAB1B26CC}"/>
          </ac:spMkLst>
        </pc:spChg>
        <pc:spChg chg="mod">
          <ac:chgData name="Langbeen Jodie" userId="80f590ee-680b-46f9-ad27-9c592dddfe23" providerId="ADAL" clId="{31157A76-62B2-4499-B52A-0D69330208A9}" dt="2025-03-11T15:02:00.696" v="170" actId="1076"/>
          <ac:spMkLst>
            <pc:docMk/>
            <pc:sldMk cId="1593935663" sldId="342"/>
            <ac:spMk id="4" creationId="{FCFB10C9-E55B-4046-B52C-03C2C3BFCD8B}"/>
          </ac:spMkLst>
        </pc:spChg>
      </pc:sldChg>
      <pc:sldChg chg="modSp">
        <pc:chgData name="Langbeen Jodie" userId="80f590ee-680b-46f9-ad27-9c592dddfe23" providerId="ADAL" clId="{31157A76-62B2-4499-B52A-0D69330208A9}" dt="2025-03-07T11:51:59.781" v="169" actId="20577"/>
        <pc:sldMkLst>
          <pc:docMk/>
          <pc:sldMk cId="2471940784" sldId="368"/>
        </pc:sldMkLst>
        <pc:spChg chg="mod">
          <ac:chgData name="Langbeen Jodie" userId="80f590ee-680b-46f9-ad27-9c592dddfe23" providerId="ADAL" clId="{31157A76-62B2-4499-B52A-0D69330208A9}" dt="2025-03-07T11:51:59.781" v="169" actId="20577"/>
          <ac:spMkLst>
            <pc:docMk/>
            <pc:sldMk cId="2471940784" sldId="368"/>
            <ac:spMk id="2" creationId="{0EDD2811-6A92-496C-9F91-8C74F84D71DE}"/>
          </ac:spMkLst>
        </pc:spChg>
      </pc:sldChg>
      <pc:sldChg chg="modSp">
        <pc:chgData name="Langbeen Jodie" userId="80f590ee-680b-46f9-ad27-9c592dddfe23" providerId="ADAL" clId="{31157A76-62B2-4499-B52A-0D69330208A9}" dt="2025-03-13T09:01:16.349" v="394" actId="20577"/>
        <pc:sldMkLst>
          <pc:docMk/>
          <pc:sldMk cId="2618113620" sldId="372"/>
        </pc:sldMkLst>
        <pc:spChg chg="mod">
          <ac:chgData name="Langbeen Jodie" userId="80f590ee-680b-46f9-ad27-9c592dddfe23" providerId="ADAL" clId="{31157A76-62B2-4499-B52A-0D69330208A9}" dt="2025-03-13T09:01:16.349" v="394" actId="20577"/>
          <ac:spMkLst>
            <pc:docMk/>
            <pc:sldMk cId="2618113620" sldId="372"/>
            <ac:spMk id="2" creationId="{820241C4-8606-4933-AFB4-AA9549E8EC59}"/>
          </ac:spMkLst>
        </pc:spChg>
      </pc:sldChg>
      <pc:sldChg chg="modSp">
        <pc:chgData name="Langbeen Jodie" userId="80f590ee-680b-46f9-ad27-9c592dddfe23" providerId="ADAL" clId="{31157A76-62B2-4499-B52A-0D69330208A9}" dt="2025-03-26T10:09:44.534" v="1562" actId="20577"/>
        <pc:sldMkLst>
          <pc:docMk/>
          <pc:sldMk cId="824250893" sldId="373"/>
        </pc:sldMkLst>
        <pc:spChg chg="mod">
          <ac:chgData name="Langbeen Jodie" userId="80f590ee-680b-46f9-ad27-9c592dddfe23" providerId="ADAL" clId="{31157A76-62B2-4499-B52A-0D69330208A9}" dt="2025-03-26T10:09:44.534" v="1562" actId="20577"/>
          <ac:spMkLst>
            <pc:docMk/>
            <pc:sldMk cId="824250893" sldId="373"/>
            <ac:spMk id="3" creationId="{F28BBDA0-48E2-D416-9EAE-A3EB6D558178}"/>
          </ac:spMkLst>
        </pc:spChg>
      </pc:sldChg>
      <pc:sldChg chg="addSp delSp modSp">
        <pc:chgData name="Langbeen Jodie" userId="80f590ee-680b-46f9-ad27-9c592dddfe23" providerId="ADAL" clId="{31157A76-62B2-4499-B52A-0D69330208A9}" dt="2025-03-07T11:51:28.650" v="150" actId="1076"/>
        <pc:sldMkLst>
          <pc:docMk/>
          <pc:sldMk cId="3758983945" sldId="374"/>
        </pc:sldMkLst>
        <pc:spChg chg="mod">
          <ac:chgData name="Langbeen Jodie" userId="80f590ee-680b-46f9-ad27-9c592dddfe23" providerId="ADAL" clId="{31157A76-62B2-4499-B52A-0D69330208A9}" dt="2025-03-07T11:50:59.243" v="139"/>
          <ac:spMkLst>
            <pc:docMk/>
            <pc:sldMk cId="3758983945" sldId="374"/>
            <ac:spMk id="2" creationId="{460C4018-0CE2-4A99-DABD-49C39FA9EA3A}"/>
          </ac:spMkLst>
        </pc:spChg>
        <pc:spChg chg="del">
          <ac:chgData name="Langbeen Jodie" userId="80f590ee-680b-46f9-ad27-9c592dddfe23" providerId="ADAL" clId="{31157A76-62B2-4499-B52A-0D69330208A9}" dt="2025-03-07T11:51:04.414" v="142" actId="478"/>
          <ac:spMkLst>
            <pc:docMk/>
            <pc:sldMk cId="3758983945" sldId="374"/>
            <ac:spMk id="4" creationId="{F60BB674-4A92-496E-93CC-69535F4066F8}"/>
          </ac:spMkLst>
        </pc:spChg>
        <pc:spChg chg="mod">
          <ac:chgData name="Langbeen Jodie" userId="80f590ee-680b-46f9-ad27-9c592dddfe23" providerId="ADAL" clId="{31157A76-62B2-4499-B52A-0D69330208A9}" dt="2025-03-07T11:51:28.650" v="150" actId="1076"/>
          <ac:spMkLst>
            <pc:docMk/>
            <pc:sldMk cId="3758983945" sldId="374"/>
            <ac:spMk id="5" creationId="{B37A4562-45D7-4BE3-B8EF-B0C927D1C9BE}"/>
          </ac:spMkLst>
        </pc:spChg>
        <pc:spChg chg="add mod">
          <ac:chgData name="Langbeen Jodie" userId="80f590ee-680b-46f9-ad27-9c592dddfe23" providerId="ADAL" clId="{31157A76-62B2-4499-B52A-0D69330208A9}" dt="2025-03-07T11:51:26.634" v="149" actId="1076"/>
          <ac:spMkLst>
            <pc:docMk/>
            <pc:sldMk cId="3758983945" sldId="374"/>
            <ac:spMk id="6" creationId="{6EDF9D32-4B66-47B4-BFED-E95820E50920}"/>
          </ac:spMkLst>
        </pc:spChg>
      </pc:sldChg>
      <pc:sldChg chg="addSp delSp modSp add">
        <pc:chgData name="Langbeen Jodie" userId="80f590ee-680b-46f9-ad27-9c592dddfe23" providerId="ADAL" clId="{31157A76-62B2-4499-B52A-0D69330208A9}" dt="2025-03-26T09:37:30.499" v="601" actId="14100"/>
        <pc:sldMkLst>
          <pc:docMk/>
          <pc:sldMk cId="3506451717" sldId="375"/>
        </pc:sldMkLst>
        <pc:spChg chg="mod">
          <ac:chgData name="Langbeen Jodie" userId="80f590ee-680b-46f9-ad27-9c592dddfe23" providerId="ADAL" clId="{31157A76-62B2-4499-B52A-0D69330208A9}" dt="2025-03-26T09:36:06.796" v="597" actId="20577"/>
          <ac:spMkLst>
            <pc:docMk/>
            <pc:sldMk cId="3506451717" sldId="375"/>
            <ac:spMk id="2" creationId="{8C980537-8BD4-4BCB-A66D-B762F73E3109}"/>
          </ac:spMkLst>
        </pc:spChg>
        <pc:spChg chg="mod">
          <ac:chgData name="Langbeen Jodie" userId="80f590ee-680b-46f9-ad27-9c592dddfe23" providerId="ADAL" clId="{31157A76-62B2-4499-B52A-0D69330208A9}" dt="2025-03-26T09:35:08.835" v="493" actId="20577"/>
          <ac:spMkLst>
            <pc:docMk/>
            <pc:sldMk cId="3506451717" sldId="375"/>
            <ac:spMk id="3" creationId="{FA7D7E59-3412-4AF6-9338-88FB2455BF2C}"/>
          </ac:spMkLst>
        </pc:spChg>
        <pc:spChg chg="add mod">
          <ac:chgData name="Langbeen Jodie" userId="80f590ee-680b-46f9-ad27-9c592dddfe23" providerId="ADAL" clId="{31157A76-62B2-4499-B52A-0D69330208A9}" dt="2025-03-26T09:34:29.667" v="490" actId="403"/>
          <ac:spMkLst>
            <pc:docMk/>
            <pc:sldMk cId="3506451717" sldId="375"/>
            <ac:spMk id="4" creationId="{DB3EBC72-E6D2-459F-A017-25FD866408E1}"/>
          </ac:spMkLst>
        </pc:spChg>
        <pc:picChg chg="add del">
          <ac:chgData name="Langbeen Jodie" userId="80f590ee-680b-46f9-ad27-9c592dddfe23" providerId="ADAL" clId="{31157A76-62B2-4499-B52A-0D69330208A9}" dt="2025-03-26T09:37:26.301" v="598" actId="478"/>
          <ac:picMkLst>
            <pc:docMk/>
            <pc:sldMk cId="3506451717" sldId="375"/>
            <ac:picMk id="5" creationId="{5A280162-B381-49FA-B6AE-DE69D9265229}"/>
          </ac:picMkLst>
        </pc:picChg>
        <pc:picChg chg="add mod">
          <ac:chgData name="Langbeen Jodie" userId="80f590ee-680b-46f9-ad27-9c592dddfe23" providerId="ADAL" clId="{31157A76-62B2-4499-B52A-0D69330208A9}" dt="2025-03-26T09:37:30.499" v="601" actId="14100"/>
          <ac:picMkLst>
            <pc:docMk/>
            <pc:sldMk cId="3506451717" sldId="375"/>
            <ac:picMk id="6" creationId="{DDDD1F32-BA12-4A0B-AB4B-2D374D42919E}"/>
          </ac:picMkLst>
        </pc:picChg>
      </pc:sldChg>
      <pc:sldChg chg="addSp delSp modSp add">
        <pc:chgData name="Langbeen Jodie" userId="80f590ee-680b-46f9-ad27-9c592dddfe23" providerId="ADAL" clId="{31157A76-62B2-4499-B52A-0D69330208A9}" dt="2025-03-26T09:43:56.741" v="935" actId="20577"/>
        <pc:sldMkLst>
          <pc:docMk/>
          <pc:sldMk cId="3085745351" sldId="376"/>
        </pc:sldMkLst>
        <pc:spChg chg="del mod">
          <ac:chgData name="Langbeen Jodie" userId="80f590ee-680b-46f9-ad27-9c592dddfe23" providerId="ADAL" clId="{31157A76-62B2-4499-B52A-0D69330208A9}" dt="2025-03-26T09:40:14.610" v="654" actId="478"/>
          <ac:spMkLst>
            <pc:docMk/>
            <pc:sldMk cId="3085745351" sldId="376"/>
            <ac:spMk id="2" creationId="{8C980537-8BD4-4BCB-A66D-B762F73E3109}"/>
          </ac:spMkLst>
        </pc:spChg>
        <pc:spChg chg="mod">
          <ac:chgData name="Langbeen Jodie" userId="80f590ee-680b-46f9-ad27-9c592dddfe23" providerId="ADAL" clId="{31157A76-62B2-4499-B52A-0D69330208A9}" dt="2025-03-26T09:37:51.740" v="623" actId="20577"/>
          <ac:spMkLst>
            <pc:docMk/>
            <pc:sldMk cId="3085745351" sldId="376"/>
            <ac:spMk id="3" creationId="{FA7D7E59-3412-4AF6-9338-88FB2455BF2C}"/>
          </ac:spMkLst>
        </pc:spChg>
        <pc:spChg chg="del">
          <ac:chgData name="Langbeen Jodie" userId="80f590ee-680b-46f9-ad27-9c592dddfe23" providerId="ADAL" clId="{31157A76-62B2-4499-B52A-0D69330208A9}" dt="2025-03-26T09:37:53.924" v="624" actId="478"/>
          <ac:spMkLst>
            <pc:docMk/>
            <pc:sldMk cId="3085745351" sldId="376"/>
            <ac:spMk id="4" creationId="{DB3EBC72-E6D2-459F-A017-25FD866408E1}"/>
          </ac:spMkLst>
        </pc:spChg>
        <pc:spChg chg="add del mod">
          <ac:chgData name="Langbeen Jodie" userId="80f590ee-680b-46f9-ad27-9c592dddfe23" providerId="ADAL" clId="{31157A76-62B2-4499-B52A-0D69330208A9}" dt="2025-03-26T09:40:16.196" v="655" actId="478"/>
          <ac:spMkLst>
            <pc:docMk/>
            <pc:sldMk cId="3085745351" sldId="376"/>
            <ac:spMk id="8" creationId="{2571F143-EEB8-42E1-8C4E-6B9501FC7CEA}"/>
          </ac:spMkLst>
        </pc:spChg>
        <pc:spChg chg="add del mod">
          <ac:chgData name="Langbeen Jodie" userId="80f590ee-680b-46f9-ad27-9c592dddfe23" providerId="ADAL" clId="{31157A76-62B2-4499-B52A-0D69330208A9}" dt="2025-03-26T09:41:56.743" v="713" actId="478"/>
          <ac:spMkLst>
            <pc:docMk/>
            <pc:sldMk cId="3085745351" sldId="376"/>
            <ac:spMk id="9" creationId="{324B10BE-523F-4A31-A077-ADF86E413960}"/>
          </ac:spMkLst>
        </pc:spChg>
        <pc:spChg chg="add mod">
          <ac:chgData name="Langbeen Jodie" userId="80f590ee-680b-46f9-ad27-9c592dddfe23" providerId="ADAL" clId="{31157A76-62B2-4499-B52A-0D69330208A9}" dt="2025-03-26T09:43:27.598" v="805" actId="404"/>
          <ac:spMkLst>
            <pc:docMk/>
            <pc:sldMk cId="3085745351" sldId="376"/>
            <ac:spMk id="10" creationId="{5028E4DF-6850-433A-9382-45D27C4AD903}"/>
          </ac:spMkLst>
        </pc:spChg>
        <pc:spChg chg="add mod">
          <ac:chgData name="Langbeen Jodie" userId="80f590ee-680b-46f9-ad27-9c592dddfe23" providerId="ADAL" clId="{31157A76-62B2-4499-B52A-0D69330208A9}" dt="2025-03-26T09:43:56.741" v="935" actId="20577"/>
          <ac:spMkLst>
            <pc:docMk/>
            <pc:sldMk cId="3085745351" sldId="376"/>
            <ac:spMk id="11" creationId="{7D212001-B73A-49E3-9CC2-0053F41B9CD4}"/>
          </ac:spMkLst>
        </pc:spChg>
        <pc:picChg chg="add mod">
          <ac:chgData name="Langbeen Jodie" userId="80f590ee-680b-46f9-ad27-9c592dddfe23" providerId="ADAL" clId="{31157A76-62B2-4499-B52A-0D69330208A9}" dt="2025-03-26T09:40:19.555" v="657" actId="14100"/>
          <ac:picMkLst>
            <pc:docMk/>
            <pc:sldMk cId="3085745351" sldId="376"/>
            <ac:picMk id="5" creationId="{09366A9B-0274-46A1-82CB-BCD27E64BAC0}"/>
          </ac:picMkLst>
        </pc:picChg>
        <pc:picChg chg="add mod">
          <ac:chgData name="Langbeen Jodie" userId="80f590ee-680b-46f9-ad27-9c592dddfe23" providerId="ADAL" clId="{31157A76-62B2-4499-B52A-0D69330208A9}" dt="2025-03-26T09:40:21.506" v="658" actId="14100"/>
          <ac:picMkLst>
            <pc:docMk/>
            <pc:sldMk cId="3085745351" sldId="376"/>
            <ac:picMk id="6" creationId="{03EBF229-FF0A-4830-B1DA-FE28811B071A}"/>
          </ac:picMkLst>
        </pc:picChg>
      </pc:sldChg>
      <pc:sldChg chg="addSp delSp modSp add">
        <pc:chgData name="Langbeen Jodie" userId="80f590ee-680b-46f9-ad27-9c592dddfe23" providerId="ADAL" clId="{31157A76-62B2-4499-B52A-0D69330208A9}" dt="2025-03-26T10:13:07.369" v="1621" actId="113"/>
        <pc:sldMkLst>
          <pc:docMk/>
          <pc:sldMk cId="335672709" sldId="377"/>
        </pc:sldMkLst>
        <pc:spChg chg="mod">
          <ac:chgData name="Langbeen Jodie" userId="80f590ee-680b-46f9-ad27-9c592dddfe23" providerId="ADAL" clId="{31157A76-62B2-4499-B52A-0D69330208A9}" dt="2025-03-26T09:38:05.897" v="643" actId="20577"/>
          <ac:spMkLst>
            <pc:docMk/>
            <pc:sldMk cId="335672709" sldId="377"/>
            <ac:spMk id="2" creationId="{8C980537-8BD4-4BCB-A66D-B762F73E3109}"/>
          </ac:spMkLst>
        </pc:spChg>
        <pc:spChg chg="mod">
          <ac:chgData name="Langbeen Jodie" userId="80f590ee-680b-46f9-ad27-9c592dddfe23" providerId="ADAL" clId="{31157A76-62B2-4499-B52A-0D69330208A9}" dt="2025-03-26T09:38:04.035" v="642" actId="20577"/>
          <ac:spMkLst>
            <pc:docMk/>
            <pc:sldMk cId="335672709" sldId="377"/>
            <ac:spMk id="3" creationId="{FA7D7E59-3412-4AF6-9338-88FB2455BF2C}"/>
          </ac:spMkLst>
        </pc:spChg>
        <pc:spChg chg="del">
          <ac:chgData name="Langbeen Jodie" userId="80f590ee-680b-46f9-ad27-9c592dddfe23" providerId="ADAL" clId="{31157A76-62B2-4499-B52A-0D69330208A9}" dt="2025-03-26T09:38:07.523" v="644" actId="478"/>
          <ac:spMkLst>
            <pc:docMk/>
            <pc:sldMk cId="335672709" sldId="377"/>
            <ac:spMk id="4" creationId="{DB3EBC72-E6D2-459F-A017-25FD866408E1}"/>
          </ac:spMkLst>
        </pc:spChg>
        <pc:spChg chg="add mod">
          <ac:chgData name="Langbeen Jodie" userId="80f590ee-680b-46f9-ad27-9c592dddfe23" providerId="ADAL" clId="{31157A76-62B2-4499-B52A-0D69330208A9}" dt="2025-03-26T10:13:07.369" v="1621" actId="113"/>
          <ac:spMkLst>
            <pc:docMk/>
            <pc:sldMk cId="335672709" sldId="377"/>
            <ac:spMk id="8" creationId="{12E678D4-5370-4F6F-8E51-77BDB7CCEEDD}"/>
          </ac:spMkLst>
        </pc:spChg>
        <pc:spChg chg="add del mod">
          <ac:chgData name="Langbeen Jodie" userId="80f590ee-680b-46f9-ad27-9c592dddfe23" providerId="ADAL" clId="{31157A76-62B2-4499-B52A-0D69330208A9}" dt="2025-03-26T10:12:15.838" v="1595" actId="478"/>
          <ac:spMkLst>
            <pc:docMk/>
            <pc:sldMk cId="335672709" sldId="377"/>
            <ac:spMk id="9" creationId="{53F6C189-9394-4A68-8A8F-913255935450}"/>
          </ac:spMkLst>
        </pc:spChg>
        <pc:picChg chg="add mod">
          <ac:chgData name="Langbeen Jodie" userId="80f590ee-680b-46f9-ad27-9c592dddfe23" providerId="ADAL" clId="{31157A76-62B2-4499-B52A-0D69330208A9}" dt="2025-03-26T10:11:37.318" v="1588" actId="1076"/>
          <ac:picMkLst>
            <pc:docMk/>
            <pc:sldMk cId="335672709" sldId="377"/>
            <ac:picMk id="5" creationId="{03069BEC-CE51-4C78-B9BE-AB8E416E3A3F}"/>
          </ac:picMkLst>
        </pc:picChg>
        <pc:picChg chg="del">
          <ac:chgData name="Langbeen Jodie" userId="80f590ee-680b-46f9-ad27-9c592dddfe23" providerId="ADAL" clId="{31157A76-62B2-4499-B52A-0D69330208A9}" dt="2025-03-26T09:38:22.756" v="647" actId="478"/>
          <ac:picMkLst>
            <pc:docMk/>
            <pc:sldMk cId="335672709" sldId="377"/>
            <ac:picMk id="6" creationId="{DDDD1F32-BA12-4A0B-AB4B-2D374D42919E}"/>
          </ac:picMkLst>
        </pc:picChg>
        <pc:picChg chg="add mod modCrop">
          <ac:chgData name="Langbeen Jodie" userId="80f590ee-680b-46f9-ad27-9c592dddfe23" providerId="ADAL" clId="{31157A76-62B2-4499-B52A-0D69330208A9}" dt="2025-03-26T09:48:51.067" v="1002" actId="14100"/>
          <ac:picMkLst>
            <pc:docMk/>
            <pc:sldMk cId="335672709" sldId="377"/>
            <ac:picMk id="7" creationId="{68953482-78EF-425B-93A4-F8ECFD6DEABB}"/>
          </ac:picMkLst>
        </pc:picChg>
      </pc:sldChg>
      <pc:sldChg chg="addSp delSp modSp add">
        <pc:chgData name="Langbeen Jodie" userId="80f590ee-680b-46f9-ad27-9c592dddfe23" providerId="ADAL" clId="{31157A76-62B2-4499-B52A-0D69330208A9}" dt="2025-03-26T09:44:22.707" v="965" actId="1076"/>
        <pc:sldMkLst>
          <pc:docMk/>
          <pc:sldMk cId="560651085" sldId="378"/>
        </pc:sldMkLst>
        <pc:spChg chg="mod">
          <ac:chgData name="Langbeen Jodie" userId="80f590ee-680b-46f9-ad27-9c592dddfe23" providerId="ADAL" clId="{31157A76-62B2-4499-B52A-0D69330208A9}" dt="2025-03-26T09:44:11.780" v="957" actId="20577"/>
          <ac:spMkLst>
            <pc:docMk/>
            <pc:sldMk cId="560651085" sldId="378"/>
            <ac:spMk id="3" creationId="{FA7D7E59-3412-4AF6-9338-88FB2455BF2C}"/>
          </ac:spMkLst>
        </pc:spChg>
        <pc:spChg chg="del">
          <ac:chgData name="Langbeen Jodie" userId="80f590ee-680b-46f9-ad27-9c592dddfe23" providerId="ADAL" clId="{31157A76-62B2-4499-B52A-0D69330208A9}" dt="2025-03-26T09:44:13.572" v="959" actId="478"/>
          <ac:spMkLst>
            <pc:docMk/>
            <pc:sldMk cId="560651085" sldId="378"/>
            <ac:spMk id="10" creationId="{5028E4DF-6850-433A-9382-45D27C4AD903}"/>
          </ac:spMkLst>
        </pc:spChg>
        <pc:spChg chg="del">
          <ac:chgData name="Langbeen Jodie" userId="80f590ee-680b-46f9-ad27-9c592dddfe23" providerId="ADAL" clId="{31157A76-62B2-4499-B52A-0D69330208A9}" dt="2025-03-26T09:44:14.186" v="960" actId="478"/>
          <ac:spMkLst>
            <pc:docMk/>
            <pc:sldMk cId="560651085" sldId="378"/>
            <ac:spMk id="11" creationId="{7D212001-B73A-49E3-9CC2-0053F41B9CD4}"/>
          </ac:spMkLst>
        </pc:spChg>
        <pc:picChg chg="del">
          <ac:chgData name="Langbeen Jodie" userId="80f590ee-680b-46f9-ad27-9c592dddfe23" providerId="ADAL" clId="{31157A76-62B2-4499-B52A-0D69330208A9}" dt="2025-03-26T09:44:14.707" v="961" actId="478"/>
          <ac:picMkLst>
            <pc:docMk/>
            <pc:sldMk cId="560651085" sldId="378"/>
            <ac:picMk id="5" creationId="{09366A9B-0274-46A1-82CB-BCD27E64BAC0}"/>
          </ac:picMkLst>
        </pc:picChg>
        <pc:picChg chg="del">
          <ac:chgData name="Langbeen Jodie" userId="80f590ee-680b-46f9-ad27-9c592dddfe23" providerId="ADAL" clId="{31157A76-62B2-4499-B52A-0D69330208A9}" dt="2025-03-26T09:44:12.876" v="958" actId="478"/>
          <ac:picMkLst>
            <pc:docMk/>
            <pc:sldMk cId="560651085" sldId="378"/>
            <ac:picMk id="6" creationId="{03EBF229-FF0A-4830-B1DA-FE28811B071A}"/>
          </ac:picMkLst>
        </pc:picChg>
        <pc:picChg chg="add mod">
          <ac:chgData name="Langbeen Jodie" userId="80f590ee-680b-46f9-ad27-9c592dddfe23" providerId="ADAL" clId="{31157A76-62B2-4499-B52A-0D69330208A9}" dt="2025-03-26T09:44:22.707" v="965" actId="1076"/>
          <ac:picMkLst>
            <pc:docMk/>
            <pc:sldMk cId="560651085" sldId="378"/>
            <ac:picMk id="7" creationId="{C69A6D5D-0985-40E9-9F12-6E249033557C}"/>
          </ac:picMkLst>
        </pc:picChg>
      </pc:sldChg>
      <pc:sldChg chg="addSp delSp modSp add">
        <pc:chgData name="Langbeen Jodie" userId="80f590ee-680b-46f9-ad27-9c592dddfe23" providerId="ADAL" clId="{31157A76-62B2-4499-B52A-0D69330208A9}" dt="2025-03-26T09:45:34.304" v="987" actId="1076"/>
        <pc:sldMkLst>
          <pc:docMk/>
          <pc:sldMk cId="1702132597" sldId="379"/>
        </pc:sldMkLst>
        <pc:spChg chg="mod">
          <ac:chgData name="Langbeen Jodie" userId="80f590ee-680b-46f9-ad27-9c592dddfe23" providerId="ADAL" clId="{31157A76-62B2-4499-B52A-0D69330208A9}" dt="2025-03-26T09:44:35.351" v="976" actId="20577"/>
          <ac:spMkLst>
            <pc:docMk/>
            <pc:sldMk cId="1702132597" sldId="379"/>
            <ac:spMk id="3" creationId="{FA7D7E59-3412-4AF6-9338-88FB2455BF2C}"/>
          </ac:spMkLst>
        </pc:spChg>
        <pc:picChg chg="add mod">
          <ac:chgData name="Langbeen Jodie" userId="80f590ee-680b-46f9-ad27-9c592dddfe23" providerId="ADAL" clId="{31157A76-62B2-4499-B52A-0D69330208A9}" dt="2025-03-26T09:44:46.387" v="982" actId="208"/>
          <ac:picMkLst>
            <pc:docMk/>
            <pc:sldMk cId="1702132597" sldId="379"/>
            <ac:picMk id="4" creationId="{3E4A3CEC-1F6B-4992-8041-0C1C834585E9}"/>
          </ac:picMkLst>
        </pc:picChg>
        <pc:picChg chg="add mod">
          <ac:chgData name="Langbeen Jodie" userId="80f590ee-680b-46f9-ad27-9c592dddfe23" providerId="ADAL" clId="{31157A76-62B2-4499-B52A-0D69330208A9}" dt="2025-03-26T09:45:34.304" v="987" actId="1076"/>
          <ac:picMkLst>
            <pc:docMk/>
            <pc:sldMk cId="1702132597" sldId="379"/>
            <ac:picMk id="5" creationId="{4C214412-A396-4FCD-8275-F5C7291D1080}"/>
          </ac:picMkLst>
        </pc:picChg>
        <pc:picChg chg="del">
          <ac:chgData name="Langbeen Jodie" userId="80f590ee-680b-46f9-ad27-9c592dddfe23" providerId="ADAL" clId="{31157A76-62B2-4499-B52A-0D69330208A9}" dt="2025-03-26T09:44:36.695" v="977" actId="478"/>
          <ac:picMkLst>
            <pc:docMk/>
            <pc:sldMk cId="1702132597" sldId="379"/>
            <ac:picMk id="7" creationId="{C69A6D5D-0985-40E9-9F12-6E249033557C}"/>
          </ac:picMkLst>
        </pc:picChg>
      </pc:sldChg>
      <pc:sldChg chg="addSp delSp modSp add">
        <pc:chgData name="Langbeen Jodie" userId="80f590ee-680b-46f9-ad27-9c592dddfe23" providerId="ADAL" clId="{31157A76-62B2-4499-B52A-0D69330208A9}" dt="2025-03-26T09:46:46.955" v="998" actId="1076"/>
        <pc:sldMkLst>
          <pc:docMk/>
          <pc:sldMk cId="2892710189" sldId="380"/>
        </pc:sldMkLst>
        <pc:spChg chg="add mod">
          <ac:chgData name="Langbeen Jodie" userId="80f590ee-680b-46f9-ad27-9c592dddfe23" providerId="ADAL" clId="{31157A76-62B2-4499-B52A-0D69330208A9}" dt="2025-03-26T09:46:46.955" v="998" actId="1076"/>
          <ac:spMkLst>
            <pc:docMk/>
            <pc:sldMk cId="2892710189" sldId="380"/>
            <ac:spMk id="2" creationId="{E9211B8F-78C3-4B19-88CD-D231AD5EA6FB}"/>
          </ac:spMkLst>
        </pc:spChg>
        <pc:picChg chg="del">
          <ac:chgData name="Langbeen Jodie" userId="80f590ee-680b-46f9-ad27-9c592dddfe23" providerId="ADAL" clId="{31157A76-62B2-4499-B52A-0D69330208A9}" dt="2025-03-26T09:45:16.436" v="984" actId="478"/>
          <ac:picMkLst>
            <pc:docMk/>
            <pc:sldMk cId="2892710189" sldId="380"/>
            <ac:picMk id="4" creationId="{3E4A3CEC-1F6B-4992-8041-0C1C834585E9}"/>
          </ac:picMkLst>
        </pc:picChg>
        <pc:picChg chg="add mod">
          <ac:chgData name="Langbeen Jodie" userId="80f590ee-680b-46f9-ad27-9c592dddfe23" providerId="ADAL" clId="{31157A76-62B2-4499-B52A-0D69330208A9}" dt="2025-03-26T09:46:11.330" v="995" actId="1076"/>
          <ac:picMkLst>
            <pc:docMk/>
            <pc:sldMk cId="2892710189" sldId="380"/>
            <ac:picMk id="5" creationId="{E1DD5CFC-8B0F-4870-A54B-0B32AD63F507}"/>
          </ac:picMkLst>
        </pc:picChg>
      </pc:sldChg>
      <pc:sldChg chg="addSp delSp modSp add">
        <pc:chgData name="Langbeen Jodie" userId="80f590ee-680b-46f9-ad27-9c592dddfe23" providerId="ADAL" clId="{31157A76-62B2-4499-B52A-0D69330208A9}" dt="2025-03-26T09:52:33.767" v="1293" actId="20577"/>
        <pc:sldMkLst>
          <pc:docMk/>
          <pc:sldMk cId="3958788539" sldId="381"/>
        </pc:sldMkLst>
        <pc:spChg chg="mod">
          <ac:chgData name="Langbeen Jodie" userId="80f590ee-680b-46f9-ad27-9c592dddfe23" providerId="ADAL" clId="{31157A76-62B2-4499-B52A-0D69330208A9}" dt="2025-03-26T09:52:33.767" v="1293" actId="20577"/>
          <ac:spMkLst>
            <pc:docMk/>
            <pc:sldMk cId="3958788539" sldId="381"/>
            <ac:spMk id="2" creationId="{8C980537-8BD4-4BCB-A66D-B762F73E3109}"/>
          </ac:spMkLst>
        </pc:spChg>
        <pc:picChg chg="add mod">
          <ac:chgData name="Langbeen Jodie" userId="80f590ee-680b-46f9-ad27-9c592dddfe23" providerId="ADAL" clId="{31157A76-62B2-4499-B52A-0D69330208A9}" dt="2025-03-26T09:52:15.660" v="1255" actId="1076"/>
          <ac:picMkLst>
            <pc:docMk/>
            <pc:sldMk cId="3958788539" sldId="381"/>
            <ac:picMk id="4" creationId="{5B37DA6C-1DCA-48D7-98C8-5AD06299701F}"/>
          </ac:picMkLst>
        </pc:picChg>
        <pc:picChg chg="del">
          <ac:chgData name="Langbeen Jodie" userId="80f590ee-680b-46f9-ad27-9c592dddfe23" providerId="ADAL" clId="{31157A76-62B2-4499-B52A-0D69330208A9}" dt="2025-03-26T09:49:13.270" v="1006" actId="478"/>
          <ac:picMkLst>
            <pc:docMk/>
            <pc:sldMk cId="3958788539" sldId="381"/>
            <ac:picMk id="5" creationId="{03069BEC-CE51-4C78-B9BE-AB8E416E3A3F}"/>
          </ac:picMkLst>
        </pc:picChg>
        <pc:picChg chg="add mod">
          <ac:chgData name="Langbeen Jodie" userId="80f590ee-680b-46f9-ad27-9c592dddfe23" providerId="ADAL" clId="{31157A76-62B2-4499-B52A-0D69330208A9}" dt="2025-03-26T09:52:04.758" v="1252" actId="14100"/>
          <ac:picMkLst>
            <pc:docMk/>
            <pc:sldMk cId="3958788539" sldId="381"/>
            <ac:picMk id="6" creationId="{41CB5745-8A37-4784-83F8-7760EF79E2AA}"/>
          </ac:picMkLst>
        </pc:picChg>
        <pc:picChg chg="del">
          <ac:chgData name="Langbeen Jodie" userId="80f590ee-680b-46f9-ad27-9c592dddfe23" providerId="ADAL" clId="{31157A76-62B2-4499-B52A-0D69330208A9}" dt="2025-03-26T09:49:13.651" v="1007" actId="478"/>
          <ac:picMkLst>
            <pc:docMk/>
            <pc:sldMk cId="3958788539" sldId="381"/>
            <ac:picMk id="7" creationId="{68953482-78EF-425B-93A4-F8ECFD6DEABB}"/>
          </ac:picMkLst>
        </pc:picChg>
      </pc:sldChg>
      <pc:sldChg chg="addSp delSp modSp add">
        <pc:chgData name="Langbeen Jodie" userId="80f590ee-680b-46f9-ad27-9c592dddfe23" providerId="ADAL" clId="{31157A76-62B2-4499-B52A-0D69330208A9}" dt="2025-03-26T09:54:48.357" v="1308" actId="20577"/>
        <pc:sldMkLst>
          <pc:docMk/>
          <pc:sldMk cId="2911347672" sldId="382"/>
        </pc:sldMkLst>
        <pc:spChg chg="mod">
          <ac:chgData name="Langbeen Jodie" userId="80f590ee-680b-46f9-ad27-9c592dddfe23" providerId="ADAL" clId="{31157A76-62B2-4499-B52A-0D69330208A9}" dt="2025-03-26T09:54:48.357" v="1308" actId="20577"/>
          <ac:spMkLst>
            <pc:docMk/>
            <pc:sldMk cId="2911347672" sldId="382"/>
            <ac:spMk id="2" creationId="{8C980537-8BD4-4BCB-A66D-B762F73E3109}"/>
          </ac:spMkLst>
        </pc:spChg>
        <pc:picChg chg="del">
          <ac:chgData name="Langbeen Jodie" userId="80f590ee-680b-46f9-ad27-9c592dddfe23" providerId="ADAL" clId="{31157A76-62B2-4499-B52A-0D69330208A9}" dt="2025-03-26T09:53:42.325" v="1295" actId="478"/>
          <ac:picMkLst>
            <pc:docMk/>
            <pc:sldMk cId="2911347672" sldId="382"/>
            <ac:picMk id="4" creationId="{5B37DA6C-1DCA-48D7-98C8-5AD06299701F}"/>
          </ac:picMkLst>
        </pc:picChg>
        <pc:picChg chg="add mod">
          <ac:chgData name="Langbeen Jodie" userId="80f590ee-680b-46f9-ad27-9c592dddfe23" providerId="ADAL" clId="{31157A76-62B2-4499-B52A-0D69330208A9}" dt="2025-03-26T09:53:45.132" v="1298" actId="1076"/>
          <ac:picMkLst>
            <pc:docMk/>
            <pc:sldMk cId="2911347672" sldId="382"/>
            <ac:picMk id="5" creationId="{454027B0-EB30-4002-AD40-962B00E8DF2D}"/>
          </ac:picMkLst>
        </pc:picChg>
        <pc:picChg chg="del">
          <ac:chgData name="Langbeen Jodie" userId="80f590ee-680b-46f9-ad27-9c592dddfe23" providerId="ADAL" clId="{31157A76-62B2-4499-B52A-0D69330208A9}" dt="2025-03-26T09:53:42.750" v="1296" actId="478"/>
          <ac:picMkLst>
            <pc:docMk/>
            <pc:sldMk cId="2911347672" sldId="382"/>
            <ac:picMk id="6" creationId="{41CB5745-8A37-4784-83F8-7760EF79E2AA}"/>
          </ac:picMkLst>
        </pc:picChg>
      </pc:sldChg>
      <pc:sldChg chg="modSp add">
        <pc:chgData name="Langbeen Jodie" userId="80f590ee-680b-46f9-ad27-9c592dddfe23" providerId="ADAL" clId="{31157A76-62B2-4499-B52A-0D69330208A9}" dt="2025-03-26T09:57:41.175" v="1322" actId="20577"/>
        <pc:sldMkLst>
          <pc:docMk/>
          <pc:sldMk cId="1185850051" sldId="383"/>
        </pc:sldMkLst>
        <pc:spChg chg="mod">
          <ac:chgData name="Langbeen Jodie" userId="80f590ee-680b-46f9-ad27-9c592dddfe23" providerId="ADAL" clId="{31157A76-62B2-4499-B52A-0D69330208A9}" dt="2025-03-26T09:57:41.175" v="1322" actId="20577"/>
          <ac:spMkLst>
            <pc:docMk/>
            <pc:sldMk cId="1185850051" sldId="383"/>
            <ac:spMk id="2" creationId="{B0695B28-0A38-49E4-80E1-2BADFDE6AC81}"/>
          </ac:spMkLst>
        </pc:spChg>
      </pc:sldChg>
      <pc:sldChg chg="addSp modSp add">
        <pc:chgData name="Langbeen Jodie" userId="80f590ee-680b-46f9-ad27-9c592dddfe23" providerId="ADAL" clId="{31157A76-62B2-4499-B52A-0D69330208A9}" dt="2025-03-26T10:09:27.524" v="1559" actId="208"/>
        <pc:sldMkLst>
          <pc:docMk/>
          <pc:sldMk cId="4260762198" sldId="384"/>
        </pc:sldMkLst>
        <pc:spChg chg="mod">
          <ac:chgData name="Langbeen Jodie" userId="80f590ee-680b-46f9-ad27-9c592dddfe23" providerId="ADAL" clId="{31157A76-62B2-4499-B52A-0D69330208A9}" dt="2025-03-26T10:09:02.977" v="1554" actId="20577"/>
          <ac:spMkLst>
            <pc:docMk/>
            <pc:sldMk cId="4260762198" sldId="384"/>
            <ac:spMk id="2" creationId="{C324DBA4-ACF7-4EEA-A3B4-C641B7B1D7F0}"/>
          </ac:spMkLst>
        </pc:spChg>
        <pc:spChg chg="mod">
          <ac:chgData name="Langbeen Jodie" userId="80f590ee-680b-46f9-ad27-9c592dddfe23" providerId="ADAL" clId="{31157A76-62B2-4499-B52A-0D69330208A9}" dt="2025-03-26T10:06:34.503" v="1334" actId="20577"/>
          <ac:spMkLst>
            <pc:docMk/>
            <pc:sldMk cId="4260762198" sldId="384"/>
            <ac:spMk id="3" creationId="{48D675BF-2FDA-47DA-8631-CD1225D24434}"/>
          </ac:spMkLst>
        </pc:spChg>
        <pc:picChg chg="add mod">
          <ac:chgData name="Langbeen Jodie" userId="80f590ee-680b-46f9-ad27-9c592dddfe23" providerId="ADAL" clId="{31157A76-62B2-4499-B52A-0D69330208A9}" dt="2025-03-26T10:09:01.749" v="1552" actId="208"/>
          <ac:picMkLst>
            <pc:docMk/>
            <pc:sldMk cId="4260762198" sldId="384"/>
            <ac:picMk id="4" creationId="{DCEACF03-BD55-44F1-93F9-3A42CACC8936}"/>
          </ac:picMkLst>
        </pc:picChg>
        <pc:picChg chg="add mod">
          <ac:chgData name="Langbeen Jodie" userId="80f590ee-680b-46f9-ad27-9c592dddfe23" providerId="ADAL" clId="{31157A76-62B2-4499-B52A-0D69330208A9}" dt="2025-03-26T10:09:27.524" v="1559" actId="208"/>
          <ac:picMkLst>
            <pc:docMk/>
            <pc:sldMk cId="4260762198" sldId="384"/>
            <ac:picMk id="5" creationId="{E3D66FC8-2376-47AE-BA7F-16C9C99DC5E5}"/>
          </ac:picMkLst>
        </pc:picChg>
      </pc:sldChg>
      <pc:sldChg chg="addSp delSp modSp add del delAnim modAnim">
        <pc:chgData name="Langbeen Jodie" userId="80f590ee-680b-46f9-ad27-9c592dddfe23" providerId="ADAL" clId="{31157A76-62B2-4499-B52A-0D69330208A9}" dt="2025-03-27T09:02:13.045" v="1667" actId="2696"/>
        <pc:sldMkLst>
          <pc:docMk/>
          <pc:sldMk cId="4067996818" sldId="385"/>
        </pc:sldMkLst>
        <pc:spChg chg="del">
          <ac:chgData name="Langbeen Jodie" userId="80f590ee-680b-46f9-ad27-9c592dddfe23" providerId="ADAL" clId="{31157A76-62B2-4499-B52A-0D69330208A9}" dt="2025-03-27T08:57:49.848" v="1624" actId="478"/>
          <ac:spMkLst>
            <pc:docMk/>
            <pc:sldMk cId="4067996818" sldId="385"/>
            <ac:spMk id="2" creationId="{9640990B-20DD-4A21-89BF-532CAB1B26CC}"/>
          </ac:spMkLst>
        </pc:spChg>
        <pc:spChg chg="del">
          <ac:chgData name="Langbeen Jodie" userId="80f590ee-680b-46f9-ad27-9c592dddfe23" providerId="ADAL" clId="{31157A76-62B2-4499-B52A-0D69330208A9}" dt="2025-03-27T08:57:48.559" v="1623" actId="478"/>
          <ac:spMkLst>
            <pc:docMk/>
            <pc:sldMk cId="4067996818" sldId="385"/>
            <ac:spMk id="4" creationId="{FCFB10C9-E55B-4046-B52C-03C2C3BFCD8B}"/>
          </ac:spMkLst>
        </pc:spChg>
        <pc:spChg chg="add del mod">
          <ac:chgData name="Langbeen Jodie" userId="80f590ee-680b-46f9-ad27-9c592dddfe23" providerId="ADAL" clId="{31157A76-62B2-4499-B52A-0D69330208A9}" dt="2025-03-27T08:57:59.008" v="1625"/>
          <ac:spMkLst>
            <pc:docMk/>
            <pc:sldMk cId="4067996818" sldId="385"/>
            <ac:spMk id="6" creationId="{F34BDA24-5B75-4904-B83A-EF974CEBF3C8}"/>
          </ac:spMkLst>
        </pc:spChg>
        <pc:spChg chg="add mod">
          <ac:chgData name="Langbeen Jodie" userId="80f590ee-680b-46f9-ad27-9c592dddfe23" providerId="ADAL" clId="{31157A76-62B2-4499-B52A-0D69330208A9}" dt="2025-03-27T08:58:20.256" v="1632" actId="1076"/>
          <ac:spMkLst>
            <pc:docMk/>
            <pc:sldMk cId="4067996818" sldId="385"/>
            <ac:spMk id="8" creationId="{7249D1A9-5DB1-46BD-85BB-780C0D4DDDCF}"/>
          </ac:spMkLst>
        </pc:spChg>
        <pc:spChg chg="add mod">
          <ac:chgData name="Langbeen Jodie" userId="80f590ee-680b-46f9-ad27-9c592dddfe23" providerId="ADAL" clId="{31157A76-62B2-4499-B52A-0D69330208A9}" dt="2025-03-27T09:01:55.482" v="1665" actId="478"/>
          <ac:spMkLst>
            <pc:docMk/>
            <pc:sldMk cId="4067996818" sldId="385"/>
            <ac:spMk id="10" creationId="{CF5D01F7-D482-487A-8BB0-907451693159}"/>
          </ac:spMkLst>
        </pc:spChg>
        <pc:spChg chg="add">
          <ac:chgData name="Langbeen Jodie" userId="80f590ee-680b-46f9-ad27-9c592dddfe23" providerId="ADAL" clId="{31157A76-62B2-4499-B52A-0D69330208A9}" dt="2025-03-27T09:01:56.042" v="1666"/>
          <ac:spMkLst>
            <pc:docMk/>
            <pc:sldMk cId="4067996818" sldId="385"/>
            <ac:spMk id="11" creationId="{8B9D0197-3522-479C-BF9D-F399475795CB}"/>
          </ac:spMkLst>
        </pc:spChg>
        <pc:picChg chg="add del mod">
          <ac:chgData name="Langbeen Jodie" userId="80f590ee-680b-46f9-ad27-9c592dddfe23" providerId="ADAL" clId="{31157A76-62B2-4499-B52A-0D69330208A9}" dt="2025-03-27T09:01:55.482" v="1665" actId="478"/>
          <ac:picMkLst>
            <pc:docMk/>
            <pc:sldMk cId="4067996818" sldId="385"/>
            <ac:picMk id="7" creationId="{1E7CDF1C-9B96-4A97-8E84-E8A6221D9C92}"/>
          </ac:picMkLst>
        </pc:picChg>
      </pc:sldChg>
    </pc:docChg>
  </pc:docChgLst>
  <pc:docChgLst>
    <pc:chgData name="Moerman Jolien" userId="S::jolien.moerman_sintandriestielt.be#ext#@ypermannet.onmicrosoft.com::e65af916-c897-4712-a28f-794ccabd9920" providerId="AD" clId="Web-{E5A3AE89-22E2-5E51-8273-5E3E7732BC91}"/>
    <pc:docChg chg="addSld delSld modSld">
      <pc:chgData name="Moerman Jolien" userId="S::jolien.moerman_sintandriestielt.be#ext#@ypermannet.onmicrosoft.com::e65af916-c897-4712-a28f-794ccabd9920" providerId="AD" clId="Web-{E5A3AE89-22E2-5E51-8273-5E3E7732BC91}" dt="2025-03-07T11:01:24.220" v="560" actId="20577"/>
      <pc:docMkLst>
        <pc:docMk/>
      </pc:docMkLst>
      <pc:sldChg chg="modSp">
        <pc:chgData name="Moerman Jolien" userId="S::jolien.moerman_sintandriestielt.be#ext#@ypermannet.onmicrosoft.com::e65af916-c897-4712-a28f-794ccabd9920" providerId="AD" clId="Web-{E5A3AE89-22E2-5E51-8273-5E3E7732BC91}" dt="2025-03-07T10:50:53.379" v="295" actId="20577"/>
        <pc:sldMkLst>
          <pc:docMk/>
          <pc:sldMk cId="3735139877" sldId="340"/>
        </pc:sldMkLst>
        <pc:spChg chg="mod">
          <ac:chgData name="Moerman Jolien" userId="S::jolien.moerman_sintandriestielt.be#ext#@ypermannet.onmicrosoft.com::e65af916-c897-4712-a28f-794ccabd9920" providerId="AD" clId="Web-{E5A3AE89-22E2-5E51-8273-5E3E7732BC91}" dt="2025-03-07T10:50:53.379" v="295" actId="20577"/>
          <ac:spMkLst>
            <pc:docMk/>
            <pc:sldMk cId="3735139877" sldId="340"/>
            <ac:spMk id="2" creationId="{E31F629E-EC84-42A5-995A-8BDA71C638C1}"/>
          </ac:spMkLst>
        </pc:spChg>
      </pc:sldChg>
      <pc:sldChg chg="modSp">
        <pc:chgData name="Moerman Jolien" userId="S::jolien.moerman_sintandriestielt.be#ext#@ypermannet.onmicrosoft.com::e65af916-c897-4712-a28f-794ccabd9920" providerId="AD" clId="Web-{E5A3AE89-22E2-5E51-8273-5E3E7732BC91}" dt="2025-03-07T10:44:51.465" v="179" actId="20577"/>
        <pc:sldMkLst>
          <pc:docMk/>
          <pc:sldMk cId="1593935663" sldId="342"/>
        </pc:sldMkLst>
        <pc:spChg chg="mod">
          <ac:chgData name="Moerman Jolien" userId="S::jolien.moerman_sintandriestielt.be#ext#@ypermannet.onmicrosoft.com::e65af916-c897-4712-a28f-794ccabd9920" providerId="AD" clId="Web-{E5A3AE89-22E2-5E51-8273-5E3E7732BC91}" dt="2025-03-07T10:44:51.465" v="179" actId="20577"/>
          <ac:spMkLst>
            <pc:docMk/>
            <pc:sldMk cId="1593935663" sldId="342"/>
            <ac:spMk id="2" creationId="{9640990B-20DD-4A21-89BF-532CAB1B26CC}"/>
          </ac:spMkLst>
        </pc:spChg>
        <pc:spChg chg="mod">
          <ac:chgData name="Moerman Jolien" userId="S::jolien.moerman_sintandriestielt.be#ext#@ypermannet.onmicrosoft.com::e65af916-c897-4712-a28f-794ccabd9920" providerId="AD" clId="Web-{E5A3AE89-22E2-5E51-8273-5E3E7732BC91}" dt="2025-03-07T10:37:14.862" v="1" actId="20577"/>
          <ac:spMkLst>
            <pc:docMk/>
            <pc:sldMk cId="1593935663" sldId="342"/>
            <ac:spMk id="4" creationId="{FCFB10C9-E55B-4046-B52C-03C2C3BFCD8B}"/>
          </ac:spMkLst>
        </pc:spChg>
      </pc:sldChg>
      <pc:sldChg chg="modSp">
        <pc:chgData name="Moerman Jolien" userId="S::jolien.moerman_sintandriestielt.be#ext#@ypermannet.onmicrosoft.com::e65af916-c897-4712-a28f-794ccabd9920" providerId="AD" clId="Web-{E5A3AE89-22E2-5E51-8273-5E3E7732BC91}" dt="2025-03-07T10:46:10.388" v="236" actId="20577"/>
        <pc:sldMkLst>
          <pc:docMk/>
          <pc:sldMk cId="1902536200" sldId="349"/>
        </pc:sldMkLst>
        <pc:spChg chg="mod">
          <ac:chgData name="Moerman Jolien" userId="S::jolien.moerman_sintandriestielt.be#ext#@ypermannet.onmicrosoft.com::e65af916-c897-4712-a28f-794ccabd9920" providerId="AD" clId="Web-{E5A3AE89-22E2-5E51-8273-5E3E7732BC91}" dt="2025-03-07T10:46:10.388" v="236" actId="20577"/>
          <ac:spMkLst>
            <pc:docMk/>
            <pc:sldMk cId="1902536200" sldId="349"/>
            <ac:spMk id="2" creationId="{9640990B-20DD-4A21-89BF-532CAB1B26CC}"/>
          </ac:spMkLst>
        </pc:spChg>
      </pc:sldChg>
      <pc:sldChg chg="modSp">
        <pc:chgData name="Moerman Jolien" userId="S::jolien.moerman_sintandriestielt.be#ext#@ypermannet.onmicrosoft.com::e65af916-c897-4712-a28f-794ccabd9920" providerId="AD" clId="Web-{E5A3AE89-22E2-5E51-8273-5E3E7732BC91}" dt="2025-03-07T11:01:24.220" v="560" actId="20577"/>
        <pc:sldMkLst>
          <pc:docMk/>
          <pc:sldMk cId="2471940784" sldId="368"/>
        </pc:sldMkLst>
        <pc:spChg chg="mod">
          <ac:chgData name="Moerman Jolien" userId="S::jolien.moerman_sintandriestielt.be#ext#@ypermannet.onmicrosoft.com::e65af916-c897-4712-a28f-794ccabd9920" providerId="AD" clId="Web-{E5A3AE89-22E2-5E51-8273-5E3E7732BC91}" dt="2025-03-07T11:01:24.220" v="560" actId="20577"/>
          <ac:spMkLst>
            <pc:docMk/>
            <pc:sldMk cId="2471940784" sldId="368"/>
            <ac:spMk id="2" creationId="{0EDD2811-6A92-496C-9F91-8C74F84D71DE}"/>
          </ac:spMkLst>
        </pc:spChg>
      </pc:sldChg>
      <pc:sldChg chg="modSp">
        <pc:chgData name="Moerman Jolien" userId="S::jolien.moerman_sintandriestielt.be#ext#@ypermannet.onmicrosoft.com::e65af916-c897-4712-a28f-794ccabd9920" providerId="AD" clId="Web-{E5A3AE89-22E2-5E51-8273-5E3E7732BC91}" dt="2025-03-07T10:46:43.139" v="239" actId="20577"/>
        <pc:sldMkLst>
          <pc:docMk/>
          <pc:sldMk cId="3784539954" sldId="370"/>
        </pc:sldMkLst>
        <pc:spChg chg="mod">
          <ac:chgData name="Moerman Jolien" userId="S::jolien.moerman_sintandriestielt.be#ext#@ypermannet.onmicrosoft.com::e65af916-c897-4712-a28f-794ccabd9920" providerId="AD" clId="Web-{E5A3AE89-22E2-5E51-8273-5E3E7732BC91}" dt="2025-03-07T10:46:43.139" v="239" actId="20577"/>
          <ac:spMkLst>
            <pc:docMk/>
            <pc:sldMk cId="3784539954" sldId="370"/>
            <ac:spMk id="2" creationId="{820241C4-8606-4933-AFB4-AA9549E8EC59}"/>
          </ac:spMkLst>
        </pc:spChg>
      </pc:sldChg>
    </pc:docChg>
  </pc:docChgLst>
  <pc:docChgLst>
    <pc:chgData name="Desmyttere, Evy" userId="S::evy.desmyttere@yperman.net::2f070e62-ccc2-45c9-8292-b8d9913dd320" providerId="AD" clId="Web-{4E096B7F-148E-6F8E-E4A7-CC326C44CD18}"/>
    <pc:docChg chg="modSld">
      <pc:chgData name="Desmyttere, Evy" userId="S::evy.desmyttere@yperman.net::2f070e62-ccc2-45c9-8292-b8d9913dd320" providerId="AD" clId="Web-{4E096B7F-148E-6F8E-E4A7-CC326C44CD18}" dt="2025-03-06T08:10:25.406" v="18" actId="20577"/>
      <pc:docMkLst>
        <pc:docMk/>
      </pc:docMkLst>
      <pc:sldChg chg="modSp">
        <pc:chgData name="Desmyttere, Evy" userId="S::evy.desmyttere@yperman.net::2f070e62-ccc2-45c9-8292-b8d9913dd320" providerId="AD" clId="Web-{4E096B7F-148E-6F8E-E4A7-CC326C44CD18}" dt="2025-03-06T08:10:25.406" v="18" actId="20577"/>
        <pc:sldMkLst>
          <pc:docMk/>
          <pc:sldMk cId="3784539954" sldId="370"/>
        </pc:sldMkLst>
        <pc:spChg chg="mod">
          <ac:chgData name="Desmyttere, Evy" userId="S::evy.desmyttere@yperman.net::2f070e62-ccc2-45c9-8292-b8d9913dd320" providerId="AD" clId="Web-{4E096B7F-148E-6F8E-E4A7-CC326C44CD18}" dt="2025-03-06T08:10:25.406" v="18" actId="20577"/>
          <ac:spMkLst>
            <pc:docMk/>
            <pc:sldMk cId="3784539954" sldId="370"/>
            <ac:spMk id="2" creationId="{820241C4-8606-4933-AFB4-AA9549E8EC59}"/>
          </ac:spMkLst>
        </pc:spChg>
      </pc:sldChg>
    </pc:docChg>
  </pc:docChgLst>
  <pc:docChgLst>
    <pc:chgData name="Desmyttere, Evy" userId="S::evy.desmyttere@yperman.net::2f070e62-ccc2-45c9-8292-b8d9913dd320" providerId="AD" clId="Web-{8E484EDE-B3FC-0298-2E15-A50EFC9B1761}"/>
    <pc:docChg chg="modSld">
      <pc:chgData name="Desmyttere, Evy" userId="S::evy.desmyttere@yperman.net::2f070e62-ccc2-45c9-8292-b8d9913dd320" providerId="AD" clId="Web-{8E484EDE-B3FC-0298-2E15-A50EFC9B1761}" dt="2025-03-27T08:11:09.171" v="13"/>
      <pc:docMkLst>
        <pc:docMk/>
      </pc:docMkLst>
      <pc:sldChg chg="modNotes">
        <pc:chgData name="Desmyttere, Evy" userId="S::evy.desmyttere@yperman.net::2f070e62-ccc2-45c9-8292-b8d9913dd320" providerId="AD" clId="Web-{8E484EDE-B3FC-0298-2E15-A50EFC9B1761}" dt="2025-03-27T08:11:09.171" v="13"/>
        <pc:sldMkLst>
          <pc:docMk/>
          <pc:sldMk cId="335672709" sldId="377"/>
        </pc:sldMkLst>
      </pc:sldChg>
    </pc:docChg>
  </pc:docChgLst>
  <pc:docChgLst>
    <pc:chgData name="Desmyttere, Evy" userId="S::evy.desmyttere@yperman.net::2f070e62-ccc2-45c9-8292-b8d9913dd320" providerId="AD" clId="Web-{3018259C-7155-0F23-CB62-B6769D5C09C4}"/>
    <pc:docChg chg="modSld">
      <pc:chgData name="Desmyttere, Evy" userId="S::evy.desmyttere@yperman.net::2f070e62-ccc2-45c9-8292-b8d9913dd320" providerId="AD" clId="Web-{3018259C-7155-0F23-CB62-B6769D5C09C4}" dt="2025-03-06T08:08:27.806" v="93" actId="20577"/>
      <pc:docMkLst>
        <pc:docMk/>
      </pc:docMkLst>
      <pc:sldChg chg="modSp">
        <pc:chgData name="Desmyttere, Evy" userId="S::evy.desmyttere@yperman.net::2f070e62-ccc2-45c9-8292-b8d9913dd320" providerId="AD" clId="Web-{3018259C-7155-0F23-CB62-B6769D5C09C4}" dt="2025-03-06T08:08:27.806" v="93" actId="20577"/>
        <pc:sldMkLst>
          <pc:docMk/>
          <pc:sldMk cId="3784539954" sldId="370"/>
        </pc:sldMkLst>
        <pc:spChg chg="mod">
          <ac:chgData name="Desmyttere, Evy" userId="S::evy.desmyttere@yperman.net::2f070e62-ccc2-45c9-8292-b8d9913dd320" providerId="AD" clId="Web-{3018259C-7155-0F23-CB62-B6769D5C09C4}" dt="2025-03-06T08:08:27.806" v="93" actId="20577"/>
          <ac:spMkLst>
            <pc:docMk/>
            <pc:sldMk cId="3784539954" sldId="370"/>
            <ac:spMk id="2" creationId="{820241C4-8606-4933-AFB4-AA9549E8EC59}"/>
          </ac:spMkLst>
        </pc:spChg>
        <pc:spChg chg="mod">
          <ac:chgData name="Desmyttere, Evy" userId="S::evy.desmyttere@yperman.net::2f070e62-ccc2-45c9-8292-b8d9913dd320" providerId="AD" clId="Web-{3018259C-7155-0F23-CB62-B6769D5C09C4}" dt="2025-03-06T08:08:10.384" v="90" actId="1076"/>
          <ac:spMkLst>
            <pc:docMk/>
            <pc:sldMk cId="3784539954" sldId="370"/>
            <ac:spMk id="4" creationId="{F60BB674-4A92-496E-93CC-69535F4066F8}"/>
          </ac:spMkLst>
        </pc:spChg>
      </pc:sldChg>
    </pc:docChg>
  </pc:docChgLst>
  <pc:docChgLst>
    <pc:chgData name="Moerman Jolien" userId="S::jolien.moerman_sintandriestielt.be#ext#@ypermannet.onmicrosoft.com::e65af916-c897-4712-a28f-794ccabd9920" providerId="AD" clId="Web-{DA96E417-E135-E9A1-5D81-D69B17D07309}"/>
    <pc:docChg chg="addSld delSld">
      <pc:chgData name="Moerman Jolien" userId="S::jolien.moerman_sintandriestielt.be#ext#@ypermannet.onmicrosoft.com::e65af916-c897-4712-a28f-794ccabd9920" providerId="AD" clId="Web-{DA96E417-E135-E9A1-5D81-D69B17D07309}" dt="2025-03-27T08:17:01.389" v="1"/>
      <pc:docMkLst>
        <pc:docMk/>
      </pc:docMkLst>
      <pc:sldChg chg="new del">
        <pc:chgData name="Moerman Jolien" userId="S::jolien.moerman_sintandriestielt.be#ext#@ypermannet.onmicrosoft.com::e65af916-c897-4712-a28f-794ccabd9920" providerId="AD" clId="Web-{DA96E417-E135-E9A1-5D81-D69B17D07309}" dt="2025-03-27T08:17:01.389" v="1"/>
        <pc:sldMkLst>
          <pc:docMk/>
          <pc:sldMk cId="444947855" sldId="385"/>
        </pc:sldMkLst>
      </pc:sldChg>
    </pc:docChg>
  </pc:docChgLst>
  <pc:docChgLst>
    <pc:chgData name="Delaere Evelien" userId="S::evelien.delaere_sintandriestielt.be#ext#@ypermannet.onmicrosoft.com::297eaddc-1b81-4fa9-be73-fc0dc312e2ed" providerId="AD" clId="Web-{9763488E-6D32-4D9B-8044-A53A9ACB608A}"/>
    <pc:docChg chg="modSld">
      <pc:chgData name="Delaere Evelien" userId="S::evelien.delaere_sintandriestielt.be#ext#@ypermannet.onmicrosoft.com::297eaddc-1b81-4fa9-be73-fc0dc312e2ed" providerId="AD" clId="Web-{9763488E-6D32-4D9B-8044-A53A9ACB608A}" dt="2025-03-26T15:18:32.841" v="179" actId="20577"/>
      <pc:docMkLst>
        <pc:docMk/>
      </pc:docMkLst>
      <pc:sldChg chg="addSp delSp modSp">
        <pc:chgData name="Delaere Evelien" userId="S::evelien.delaere_sintandriestielt.be#ext#@ypermannet.onmicrosoft.com::297eaddc-1b81-4fa9-be73-fc0dc312e2ed" providerId="AD" clId="Web-{9763488E-6D32-4D9B-8044-A53A9ACB608A}" dt="2025-03-26T15:02:51.601" v="6" actId="14100"/>
        <pc:sldMkLst>
          <pc:docMk/>
          <pc:sldMk cId="335672709" sldId="377"/>
        </pc:sldMkLst>
        <pc:spChg chg="del">
          <ac:chgData name="Delaere Evelien" userId="S::evelien.delaere_sintandriestielt.be#ext#@ypermannet.onmicrosoft.com::297eaddc-1b81-4fa9-be73-fc0dc312e2ed" providerId="AD" clId="Web-{9763488E-6D32-4D9B-8044-A53A9ACB608A}" dt="2025-03-26T15:02:32.710" v="0"/>
          <ac:spMkLst>
            <pc:docMk/>
            <pc:sldMk cId="335672709" sldId="377"/>
            <ac:spMk id="2" creationId="{8C980537-8BD4-4BCB-A66D-B762F73E3109}"/>
          </ac:spMkLst>
        </pc:spChg>
        <pc:picChg chg="add mod ord">
          <ac:chgData name="Delaere Evelien" userId="S::evelien.delaere_sintandriestielt.be#ext#@ypermannet.onmicrosoft.com::297eaddc-1b81-4fa9-be73-fc0dc312e2ed" providerId="AD" clId="Web-{9763488E-6D32-4D9B-8044-A53A9ACB608A}" dt="2025-03-26T15:02:51.601" v="6" actId="14100"/>
          <ac:picMkLst>
            <pc:docMk/>
            <pc:sldMk cId="335672709" sldId="377"/>
            <ac:picMk id="4" creationId="{26F8F415-9AFD-AF7F-9D66-B4A3ACD32275}"/>
          </ac:picMkLst>
        </pc:picChg>
        <pc:picChg chg="mod">
          <ac:chgData name="Delaere Evelien" userId="S::evelien.delaere_sintandriestielt.be#ext#@ypermannet.onmicrosoft.com::297eaddc-1b81-4fa9-be73-fc0dc312e2ed" providerId="AD" clId="Web-{9763488E-6D32-4D9B-8044-A53A9ACB608A}" dt="2025-03-26T15:02:49.273" v="5" actId="1076"/>
          <ac:picMkLst>
            <pc:docMk/>
            <pc:sldMk cId="335672709" sldId="377"/>
            <ac:picMk id="5" creationId="{03069BEC-CE51-4C78-B9BE-AB8E416E3A3F}"/>
          </ac:picMkLst>
        </pc:picChg>
      </pc:sldChg>
      <pc:sldChg chg="modSp">
        <pc:chgData name="Delaere Evelien" userId="S::evelien.delaere_sintandriestielt.be#ext#@ypermannet.onmicrosoft.com::297eaddc-1b81-4fa9-be73-fc0dc312e2ed" providerId="AD" clId="Web-{9763488E-6D32-4D9B-8044-A53A9ACB608A}" dt="2025-03-26T15:18:32.841" v="179" actId="20577"/>
        <pc:sldMkLst>
          <pc:docMk/>
          <pc:sldMk cId="2911347672" sldId="382"/>
        </pc:sldMkLst>
        <pc:spChg chg="mod">
          <ac:chgData name="Delaere Evelien" userId="S::evelien.delaere_sintandriestielt.be#ext#@ypermannet.onmicrosoft.com::297eaddc-1b81-4fa9-be73-fc0dc312e2ed" providerId="AD" clId="Web-{9763488E-6D32-4D9B-8044-A53A9ACB608A}" dt="2025-03-26T15:18:32.841" v="179" actId="20577"/>
          <ac:spMkLst>
            <pc:docMk/>
            <pc:sldMk cId="2911347672" sldId="382"/>
            <ac:spMk id="2" creationId="{8C980537-8BD4-4BCB-A66D-B762F73E31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8AF66-5CE5-417C-BFF8-0AC0B5B376E5}" type="datetimeFigureOut">
              <a:rPr lang="nl-BE" smtClean="0"/>
              <a:t>27/03/2025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E02AA-42DC-4A3F-BE0E-78AE081290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895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 </a:t>
            </a:r>
            <a:r>
              <a:rPr lang="en-US" err="1"/>
              <a:t>diagnostische</a:t>
            </a:r>
            <a:r>
              <a:rPr lang="en-US"/>
              <a:t> </a:t>
            </a:r>
            <a:r>
              <a:rPr lang="en-US" err="1"/>
              <a:t>waarde</a:t>
            </a:r>
            <a:r>
              <a:rPr lang="en-US"/>
              <a:t> van de test is </a:t>
            </a:r>
            <a:r>
              <a:rPr lang="en-US" err="1"/>
              <a:t>afhankelijk</a:t>
            </a:r>
            <a:r>
              <a:rPr lang="en-US"/>
              <a:t> van de </a:t>
            </a:r>
            <a:r>
              <a:rPr lang="en-US" err="1"/>
              <a:t>ervaring</a:t>
            </a:r>
            <a:r>
              <a:rPr lang="en-US"/>
              <a:t> van de </a:t>
            </a:r>
            <a:r>
              <a:rPr lang="en-US" err="1"/>
              <a:t>onderzoeker</a:t>
            </a:r>
            <a:r>
              <a:rPr lang="en-US"/>
              <a:t>. Op </a:t>
            </a:r>
            <a:r>
              <a:rPr lang="en-US" err="1"/>
              <a:t>dermatopscopie</a:t>
            </a:r>
            <a:r>
              <a:rPr lang="en-US"/>
              <a:t> is het </a:t>
            </a:r>
            <a:r>
              <a:rPr lang="en-US" err="1"/>
              <a:t>niet</a:t>
            </a:r>
            <a:r>
              <a:rPr lang="en-US"/>
              <a:t> </a:t>
            </a:r>
            <a:r>
              <a:rPr lang="en-US" err="1"/>
              <a:t>mogelijk</a:t>
            </a:r>
            <a:r>
              <a:rPr lang="en-US"/>
              <a:t> om </a:t>
            </a:r>
            <a:r>
              <a:rPr lang="en-US" err="1"/>
              <a:t>eitjes</a:t>
            </a:r>
            <a:r>
              <a:rPr lang="en-US"/>
              <a:t> of </a:t>
            </a:r>
            <a:r>
              <a:rPr lang="en-US" err="1"/>
              <a:t>faeces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observeren</a:t>
            </a:r>
            <a:r>
              <a:rPr lang="en-US"/>
              <a:t>. Verder </a:t>
            </a:r>
            <a:r>
              <a:rPr lang="en-US" err="1"/>
              <a:t>kunnen</a:t>
            </a:r>
            <a:r>
              <a:rPr lang="en-US"/>
              <a:t> </a:t>
            </a:r>
            <a:r>
              <a:rPr lang="en-US" err="1"/>
              <a:t>excoriaties</a:t>
            </a:r>
            <a:r>
              <a:rPr lang="en-US"/>
              <a:t>, </a:t>
            </a:r>
            <a:r>
              <a:rPr lang="en-US" err="1"/>
              <a:t>puntbloedingen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vuil</a:t>
            </a:r>
            <a:r>
              <a:rPr lang="en-US"/>
              <a:t> het </a:t>
            </a:r>
            <a:r>
              <a:rPr lang="en-US" err="1"/>
              <a:t>gebruik</a:t>
            </a:r>
            <a:r>
              <a:rPr lang="en-US"/>
              <a:t> van de </a:t>
            </a:r>
            <a:r>
              <a:rPr lang="en-US" err="1"/>
              <a:t>dermatoscoop</a:t>
            </a:r>
            <a:r>
              <a:rPr lang="en-US"/>
              <a:t> </a:t>
            </a:r>
            <a:r>
              <a:rPr lang="en-US" err="1"/>
              <a:t>bemoeilijken</a:t>
            </a:r>
            <a:r>
              <a:rPr lang="en-US"/>
              <a:t> in het </a:t>
            </a:r>
            <a:r>
              <a:rPr lang="en-US" err="1"/>
              <a:t>bijzonder</a:t>
            </a:r>
            <a:r>
              <a:rPr lang="en-US"/>
              <a:t> </a:t>
            </a:r>
            <a:r>
              <a:rPr lang="en-US" err="1"/>
              <a:t>bij</a:t>
            </a:r>
            <a:r>
              <a:rPr lang="en-US"/>
              <a:t> minder </a:t>
            </a:r>
            <a:r>
              <a:rPr lang="en-US" err="1"/>
              <a:t>ervaren</a:t>
            </a:r>
            <a:r>
              <a:rPr lang="en-US"/>
              <a:t> </a:t>
            </a:r>
            <a:r>
              <a:rPr lang="en-US" err="1"/>
              <a:t>onderzoekers</a:t>
            </a:r>
            <a:r>
              <a:rPr lang="en-US"/>
              <a:t>. </a:t>
            </a:r>
            <a:r>
              <a:rPr lang="en-US" err="1"/>
              <a:t>Dermatoscopie</a:t>
            </a:r>
            <a:r>
              <a:rPr lang="en-US"/>
              <a:t> is </a:t>
            </a:r>
            <a:r>
              <a:rPr lang="en-US" err="1"/>
              <a:t>verder</a:t>
            </a:r>
            <a:r>
              <a:rPr lang="en-US"/>
              <a:t> </a:t>
            </a:r>
            <a:r>
              <a:rPr lang="en-US" err="1"/>
              <a:t>ook</a:t>
            </a:r>
            <a:r>
              <a:rPr lang="en-US"/>
              <a:t> </a:t>
            </a:r>
            <a:r>
              <a:rPr lang="en-US" err="1"/>
              <a:t>moeilijker</a:t>
            </a:r>
            <a:r>
              <a:rPr lang="en-US"/>
              <a:t> </a:t>
            </a:r>
            <a:r>
              <a:rPr lang="en-US" err="1"/>
              <a:t>bij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personen</a:t>
            </a:r>
            <a:r>
              <a:rPr lang="en-US"/>
              <a:t> met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donkere</a:t>
            </a:r>
            <a:r>
              <a:rPr lang="en-US"/>
              <a:t> </a:t>
            </a:r>
            <a:r>
              <a:rPr lang="en-US" err="1"/>
              <a:t>huid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in </a:t>
            </a:r>
            <a:r>
              <a:rPr lang="en-US" err="1"/>
              <a:t>huidzones</a:t>
            </a:r>
            <a:r>
              <a:rPr lang="en-US"/>
              <a:t> met </a:t>
            </a:r>
            <a:r>
              <a:rPr lang="en-US" err="1"/>
              <a:t>beharing</a:t>
            </a:r>
            <a:r>
              <a:rPr lang="en-US"/>
              <a:t>. De </a:t>
            </a:r>
            <a:r>
              <a:rPr lang="en-US" err="1"/>
              <a:t>diagnostische</a:t>
            </a:r>
            <a:r>
              <a:rPr lang="en-US"/>
              <a:t> </a:t>
            </a:r>
            <a:r>
              <a:rPr lang="en-US" err="1"/>
              <a:t>waarde</a:t>
            </a:r>
            <a:r>
              <a:rPr lang="en-US"/>
              <a:t> van </a:t>
            </a:r>
            <a:r>
              <a:rPr lang="en-US" err="1"/>
              <a:t>dermatoscopie</a:t>
            </a:r>
            <a:r>
              <a:rPr lang="en-US"/>
              <a:t> is </a:t>
            </a:r>
            <a:r>
              <a:rPr lang="en-US" err="1"/>
              <a:t>meer</a:t>
            </a:r>
            <a:r>
              <a:rPr lang="en-US"/>
              <a:t> </a:t>
            </a:r>
            <a:r>
              <a:rPr lang="en-US" err="1"/>
              <a:t>onderzoeker</a:t>
            </a:r>
            <a:endParaRPr lang="en-US">
              <a:ea typeface="Calibri"/>
              <a:cs typeface="Calibri"/>
            </a:endParaRPr>
          </a:p>
          <a:p>
            <a:r>
              <a:rPr lang="en-US" err="1"/>
              <a:t>afhankelijk</a:t>
            </a:r>
            <a:r>
              <a:rPr lang="en-US"/>
              <a:t> dan </a:t>
            </a:r>
            <a:r>
              <a:rPr lang="en-US" err="1"/>
              <a:t>microscopie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E02AA-42DC-4A3F-BE0E-78AE08129033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534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met één afgeronde hoek 6">
            <a:extLst>
              <a:ext uri="{FF2B5EF4-FFF2-40B4-BE49-F238E27FC236}">
                <a16:creationId xmlns:a16="http://schemas.microsoft.com/office/drawing/2014/main" id="{08C393A1-630C-3A4E-A4BF-28FDA6C92CFD}"/>
              </a:ext>
            </a:extLst>
          </p:cNvPr>
          <p:cNvSpPr/>
          <p:nvPr userDrawn="1"/>
        </p:nvSpPr>
        <p:spPr>
          <a:xfrm>
            <a:off x="0" y="5040506"/>
            <a:ext cx="11207578" cy="1817494"/>
          </a:xfrm>
          <a:prstGeom prst="round1Rect">
            <a:avLst>
              <a:gd name="adj" fmla="val 50000"/>
            </a:avLst>
          </a:prstGeom>
          <a:solidFill>
            <a:srgbClr val="EC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C82445F7-E7AF-5A47-9A9B-7DFE21AE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32760"/>
            <a:ext cx="12192000" cy="2007746"/>
          </a:xfrm>
        </p:spPr>
        <p:txBody>
          <a:bodyPr/>
          <a:lstStyle>
            <a:lvl1pPr algn="ctr">
              <a:defRPr sz="4000" b="1" i="0">
                <a:solidFill>
                  <a:srgbClr val="4EC3E0"/>
                </a:solidFill>
                <a:latin typeface="GILROY-SEMIBOLD" pitchFamily="2" charset="77"/>
              </a:defRPr>
            </a:lvl1pPr>
          </a:lstStyle>
          <a:p>
            <a:endParaRPr lang="nl-BE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B11FD93-954E-46F7-9900-C2EA9EE42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20" y="0"/>
            <a:ext cx="3032760" cy="303276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EFDD56E-3ED7-43E3-99F5-79CBA038EB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75824" y="5455062"/>
            <a:ext cx="1966021" cy="98838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FCAF18A-E7E1-4543-8B25-4706EB8180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95947" y="4988147"/>
            <a:ext cx="1862331" cy="184749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3337164-572E-4AB2-878E-9335B52ED20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12380" y="5325140"/>
            <a:ext cx="1345913" cy="124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7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rgbClr val="4EC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ronde hoek 8">
            <a:extLst>
              <a:ext uri="{FF2B5EF4-FFF2-40B4-BE49-F238E27FC236}">
                <a16:creationId xmlns:a16="http://schemas.microsoft.com/office/drawing/2014/main" id="{13DCDB98-F524-C843-8A41-08E2C0C47242}"/>
              </a:ext>
            </a:extLst>
          </p:cNvPr>
          <p:cNvSpPr/>
          <p:nvPr userDrawn="1"/>
        </p:nvSpPr>
        <p:spPr>
          <a:xfrm rot="16200000">
            <a:off x="4326046" y="-1007955"/>
            <a:ext cx="4919748" cy="10812160"/>
          </a:xfrm>
          <a:prstGeom prst="round1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07B65B8-AE7B-6C47-9220-3095DA5B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08" y="1938250"/>
            <a:ext cx="9708291" cy="4919749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GILROY-SEMIBOLD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6" name="Afbeelding 5" descr="Afbeelding met tekst, Lettertype, cirkel, logo&#10;&#10;Automatisch gegenereerde beschrijving">
            <a:extLst>
              <a:ext uri="{FF2B5EF4-FFF2-40B4-BE49-F238E27FC236}">
                <a16:creationId xmlns:a16="http://schemas.microsoft.com/office/drawing/2014/main" id="{792D00BD-E84B-4A23-90FA-AD7CF6CB0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16" y="-177349"/>
            <a:ext cx="2953600" cy="29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L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A73B2A7-443E-4744-9EAE-5F7E3ADB5C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4987518"/>
            <a:ext cx="1726276" cy="172627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C6C4DF0-49BB-4BA0-8CFF-23F2509624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D045536-7174-4D14-972A-13124C01F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08" y="1938250"/>
            <a:ext cx="9708291" cy="4919749"/>
          </a:xfrm>
        </p:spPr>
        <p:txBody>
          <a:bodyPr/>
          <a:lstStyle>
            <a:lvl1pPr>
              <a:defRPr b="1" i="0">
                <a:solidFill>
                  <a:schemeClr val="tx1">
                    <a:lumMod val="75000"/>
                    <a:lumOff val="25000"/>
                  </a:schemeClr>
                </a:solidFill>
                <a:latin typeface="GILROY-SEMIBOLD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615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0BC9B3B-1EB5-475B-8518-B58C11714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4987518"/>
            <a:ext cx="1726276" cy="1726276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B9D22FA7-1E91-4EA4-A923-231400486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8349"/>
            <a:ext cx="10475422" cy="4512307"/>
          </a:xfrm>
        </p:spPr>
        <p:txBody>
          <a:bodyPr/>
          <a:lstStyle>
            <a:lvl1pPr>
              <a:defRPr>
                <a:latin typeface="Gilroy" pitchFamily="2" charset="77"/>
              </a:defRPr>
            </a:lvl1pPr>
            <a:lvl2pPr>
              <a:defRPr>
                <a:latin typeface="Gilroy" pitchFamily="2" charset="77"/>
              </a:defRPr>
            </a:lvl2pPr>
            <a:lvl3pPr>
              <a:defRPr>
                <a:latin typeface="Gilroy" pitchFamily="2" charset="77"/>
              </a:defRPr>
            </a:lvl3pPr>
            <a:lvl4pPr>
              <a:defRPr>
                <a:latin typeface="Gilroy" pitchFamily="2" charset="77"/>
              </a:defRPr>
            </a:lvl4pPr>
            <a:lvl5pPr>
              <a:defRPr>
                <a:latin typeface="Gilroy" pitchFamily="2" charset="77"/>
              </a:defRPr>
            </a:lvl5pPr>
          </a:lstStyle>
          <a:p>
            <a:pPr lvl="0"/>
            <a:endParaRPr lang="nl-NL"/>
          </a:p>
          <a:p>
            <a:pPr lvl="1"/>
            <a:endParaRPr lang="nl-B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0B198D9-0DE1-4709-9019-A5BC4B44D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8289"/>
            <a:ext cx="10475423" cy="639055"/>
          </a:xfrm>
        </p:spPr>
        <p:txBody>
          <a:bodyPr anchor="b"/>
          <a:lstStyle>
            <a:lvl1pPr>
              <a:defRPr sz="3600" b="1" i="0">
                <a:solidFill>
                  <a:srgbClr val="4EC3E0"/>
                </a:solidFill>
                <a:latin typeface="GILROY-SEMIBOLD" pitchFamily="2" charset="77"/>
              </a:defRPr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742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F931543-B325-4186-9A98-D08B18520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4987518"/>
            <a:ext cx="1726276" cy="172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1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R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FFE80AAB-0682-534F-B72E-BE02D0FFE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0116"/>
            <a:ext cx="5257800" cy="1325563"/>
          </a:xfrm>
        </p:spPr>
        <p:txBody>
          <a:bodyPr anchor="b"/>
          <a:lstStyle>
            <a:lvl1pPr>
              <a:defRPr sz="3600" b="1" i="0">
                <a:solidFill>
                  <a:srgbClr val="4EC3E0"/>
                </a:solidFill>
                <a:latin typeface="GILROY-SEMIBOLD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C96F9E8C-A2C6-9B45-AB44-2803E58FE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99951"/>
            <a:ext cx="5257801" cy="3150705"/>
          </a:xfrm>
        </p:spPr>
        <p:txBody>
          <a:bodyPr/>
          <a:lstStyle>
            <a:lvl1pPr>
              <a:defRPr>
                <a:latin typeface="Gilroy" pitchFamily="2" charset="77"/>
              </a:defRPr>
            </a:lvl1pPr>
            <a:lvl2pPr>
              <a:defRPr>
                <a:latin typeface="Gilroy" pitchFamily="2" charset="77"/>
              </a:defRPr>
            </a:lvl2pPr>
            <a:lvl3pPr>
              <a:defRPr>
                <a:latin typeface="Gilroy" pitchFamily="2" charset="77"/>
              </a:defRPr>
            </a:lvl3pPr>
            <a:lvl4pPr>
              <a:defRPr>
                <a:latin typeface="Gilroy" pitchFamily="2" charset="77"/>
              </a:defRPr>
            </a:lvl4pPr>
            <a:lvl5pPr>
              <a:defRPr>
                <a:latin typeface="Gilroy" pitchFamily="2" charset="77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6D56E55-F022-3C4F-AE63-2F0FB9EF8E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11963" y="-9939"/>
            <a:ext cx="5390165" cy="5410614"/>
          </a:xfrm>
          <a:custGeom>
            <a:avLst/>
            <a:gdLst>
              <a:gd name="connsiteX0" fmla="*/ 0 w 5380037"/>
              <a:gd name="connsiteY0" fmla="*/ 896673 h 5400675"/>
              <a:gd name="connsiteX1" fmla="*/ 896673 w 5380037"/>
              <a:gd name="connsiteY1" fmla="*/ 0 h 5400675"/>
              <a:gd name="connsiteX2" fmla="*/ 4483364 w 5380037"/>
              <a:gd name="connsiteY2" fmla="*/ 0 h 5400675"/>
              <a:gd name="connsiteX3" fmla="*/ 5380037 w 5380037"/>
              <a:gd name="connsiteY3" fmla="*/ 896673 h 5400675"/>
              <a:gd name="connsiteX4" fmla="*/ 5380037 w 5380037"/>
              <a:gd name="connsiteY4" fmla="*/ 4504002 h 5400675"/>
              <a:gd name="connsiteX5" fmla="*/ 4483364 w 5380037"/>
              <a:gd name="connsiteY5" fmla="*/ 5400675 h 5400675"/>
              <a:gd name="connsiteX6" fmla="*/ 896673 w 5380037"/>
              <a:gd name="connsiteY6" fmla="*/ 5400675 h 5400675"/>
              <a:gd name="connsiteX7" fmla="*/ 0 w 5380037"/>
              <a:gd name="connsiteY7" fmla="*/ 4504002 h 5400675"/>
              <a:gd name="connsiteX8" fmla="*/ 0 w 5380037"/>
              <a:gd name="connsiteY8" fmla="*/ 896673 h 5400675"/>
              <a:gd name="connsiteX0" fmla="*/ 0 w 5380037"/>
              <a:gd name="connsiteY0" fmla="*/ 896673 h 5400675"/>
              <a:gd name="connsiteX1" fmla="*/ 896673 w 5380037"/>
              <a:gd name="connsiteY1" fmla="*/ 0 h 5400675"/>
              <a:gd name="connsiteX2" fmla="*/ 4483364 w 5380037"/>
              <a:gd name="connsiteY2" fmla="*/ 0 h 5400675"/>
              <a:gd name="connsiteX3" fmla="*/ 5380037 w 5380037"/>
              <a:gd name="connsiteY3" fmla="*/ 896673 h 5400675"/>
              <a:gd name="connsiteX4" fmla="*/ 5380037 w 5380037"/>
              <a:gd name="connsiteY4" fmla="*/ 4504002 h 5400675"/>
              <a:gd name="connsiteX5" fmla="*/ 4483364 w 5380037"/>
              <a:gd name="connsiteY5" fmla="*/ 5400675 h 5400675"/>
              <a:gd name="connsiteX6" fmla="*/ 896673 w 5380037"/>
              <a:gd name="connsiteY6" fmla="*/ 5400675 h 5400675"/>
              <a:gd name="connsiteX7" fmla="*/ 0 w 5380037"/>
              <a:gd name="connsiteY7" fmla="*/ 4504002 h 5400675"/>
              <a:gd name="connsiteX8" fmla="*/ 0 w 5380037"/>
              <a:gd name="connsiteY8" fmla="*/ 896673 h 5400675"/>
              <a:gd name="connsiteX0" fmla="*/ 0 w 5380037"/>
              <a:gd name="connsiteY0" fmla="*/ 12090 h 5400675"/>
              <a:gd name="connsiteX1" fmla="*/ 896673 w 5380037"/>
              <a:gd name="connsiteY1" fmla="*/ 0 h 5400675"/>
              <a:gd name="connsiteX2" fmla="*/ 4483364 w 5380037"/>
              <a:gd name="connsiteY2" fmla="*/ 0 h 5400675"/>
              <a:gd name="connsiteX3" fmla="*/ 5380037 w 5380037"/>
              <a:gd name="connsiteY3" fmla="*/ 896673 h 5400675"/>
              <a:gd name="connsiteX4" fmla="*/ 5380037 w 5380037"/>
              <a:gd name="connsiteY4" fmla="*/ 4504002 h 5400675"/>
              <a:gd name="connsiteX5" fmla="*/ 4483364 w 5380037"/>
              <a:gd name="connsiteY5" fmla="*/ 5400675 h 5400675"/>
              <a:gd name="connsiteX6" fmla="*/ 896673 w 5380037"/>
              <a:gd name="connsiteY6" fmla="*/ 5400675 h 5400675"/>
              <a:gd name="connsiteX7" fmla="*/ 0 w 5380037"/>
              <a:gd name="connsiteY7" fmla="*/ 4504002 h 5400675"/>
              <a:gd name="connsiteX8" fmla="*/ 0 w 5380037"/>
              <a:gd name="connsiteY8" fmla="*/ 12090 h 5400675"/>
              <a:gd name="connsiteX0" fmla="*/ 0 w 5380037"/>
              <a:gd name="connsiteY0" fmla="*/ 4300 h 5402824"/>
              <a:gd name="connsiteX1" fmla="*/ 896673 w 5380037"/>
              <a:gd name="connsiteY1" fmla="*/ 2149 h 5402824"/>
              <a:gd name="connsiteX2" fmla="*/ 4483364 w 5380037"/>
              <a:gd name="connsiteY2" fmla="*/ 2149 h 5402824"/>
              <a:gd name="connsiteX3" fmla="*/ 5380037 w 5380037"/>
              <a:gd name="connsiteY3" fmla="*/ 898822 h 5402824"/>
              <a:gd name="connsiteX4" fmla="*/ 5380037 w 5380037"/>
              <a:gd name="connsiteY4" fmla="*/ 4506151 h 5402824"/>
              <a:gd name="connsiteX5" fmla="*/ 4483364 w 5380037"/>
              <a:gd name="connsiteY5" fmla="*/ 5402824 h 5402824"/>
              <a:gd name="connsiteX6" fmla="*/ 896673 w 5380037"/>
              <a:gd name="connsiteY6" fmla="*/ 5402824 h 5402824"/>
              <a:gd name="connsiteX7" fmla="*/ 0 w 5380037"/>
              <a:gd name="connsiteY7" fmla="*/ 4506151 h 5402824"/>
              <a:gd name="connsiteX8" fmla="*/ 0 w 5380037"/>
              <a:gd name="connsiteY8" fmla="*/ 4300 h 5402824"/>
              <a:gd name="connsiteX0" fmla="*/ 0 w 5380037"/>
              <a:gd name="connsiteY0" fmla="*/ 4300 h 5402824"/>
              <a:gd name="connsiteX1" fmla="*/ 896673 w 5380037"/>
              <a:gd name="connsiteY1" fmla="*/ 2149 h 5402824"/>
              <a:gd name="connsiteX2" fmla="*/ 4483364 w 5380037"/>
              <a:gd name="connsiteY2" fmla="*/ 2149 h 5402824"/>
              <a:gd name="connsiteX3" fmla="*/ 5380037 w 5380037"/>
              <a:gd name="connsiteY3" fmla="*/ 898822 h 5402824"/>
              <a:gd name="connsiteX4" fmla="*/ 5380037 w 5380037"/>
              <a:gd name="connsiteY4" fmla="*/ 4506151 h 5402824"/>
              <a:gd name="connsiteX5" fmla="*/ 4483364 w 5380037"/>
              <a:gd name="connsiteY5" fmla="*/ 5402824 h 5402824"/>
              <a:gd name="connsiteX6" fmla="*/ 896673 w 5380037"/>
              <a:gd name="connsiteY6" fmla="*/ 5402824 h 5402824"/>
              <a:gd name="connsiteX7" fmla="*/ 0 w 5380037"/>
              <a:gd name="connsiteY7" fmla="*/ 4506151 h 5402824"/>
              <a:gd name="connsiteX8" fmla="*/ 0 w 5380037"/>
              <a:gd name="connsiteY8" fmla="*/ 4300 h 5402824"/>
              <a:gd name="connsiteX0" fmla="*/ 0 w 5390165"/>
              <a:gd name="connsiteY0" fmla="*/ 12090 h 5410614"/>
              <a:gd name="connsiteX1" fmla="*/ 896673 w 5390165"/>
              <a:gd name="connsiteY1" fmla="*/ 9939 h 5410614"/>
              <a:gd name="connsiteX2" fmla="*/ 5387825 w 5390165"/>
              <a:gd name="connsiteY2" fmla="*/ 0 h 5410614"/>
              <a:gd name="connsiteX3" fmla="*/ 5380037 w 5390165"/>
              <a:gd name="connsiteY3" fmla="*/ 906612 h 5410614"/>
              <a:gd name="connsiteX4" fmla="*/ 5380037 w 5390165"/>
              <a:gd name="connsiteY4" fmla="*/ 4513941 h 5410614"/>
              <a:gd name="connsiteX5" fmla="*/ 4483364 w 5390165"/>
              <a:gd name="connsiteY5" fmla="*/ 5410614 h 5410614"/>
              <a:gd name="connsiteX6" fmla="*/ 896673 w 5390165"/>
              <a:gd name="connsiteY6" fmla="*/ 5410614 h 5410614"/>
              <a:gd name="connsiteX7" fmla="*/ 0 w 5390165"/>
              <a:gd name="connsiteY7" fmla="*/ 4513941 h 5410614"/>
              <a:gd name="connsiteX8" fmla="*/ 0 w 5390165"/>
              <a:gd name="connsiteY8" fmla="*/ 12090 h 5410614"/>
              <a:gd name="connsiteX0" fmla="*/ 0 w 5390165"/>
              <a:gd name="connsiteY0" fmla="*/ 12090 h 5410614"/>
              <a:gd name="connsiteX1" fmla="*/ 896673 w 5390165"/>
              <a:gd name="connsiteY1" fmla="*/ 9939 h 5410614"/>
              <a:gd name="connsiteX2" fmla="*/ 5387825 w 5390165"/>
              <a:gd name="connsiteY2" fmla="*/ 0 h 5410614"/>
              <a:gd name="connsiteX3" fmla="*/ 5380037 w 5390165"/>
              <a:gd name="connsiteY3" fmla="*/ 906612 h 5410614"/>
              <a:gd name="connsiteX4" fmla="*/ 5380037 w 5390165"/>
              <a:gd name="connsiteY4" fmla="*/ 4513941 h 5410614"/>
              <a:gd name="connsiteX5" fmla="*/ 4483364 w 5390165"/>
              <a:gd name="connsiteY5" fmla="*/ 5410614 h 5410614"/>
              <a:gd name="connsiteX6" fmla="*/ 896673 w 5390165"/>
              <a:gd name="connsiteY6" fmla="*/ 5410614 h 5410614"/>
              <a:gd name="connsiteX7" fmla="*/ 0 w 5390165"/>
              <a:gd name="connsiteY7" fmla="*/ 4513941 h 5410614"/>
              <a:gd name="connsiteX8" fmla="*/ 0 w 5390165"/>
              <a:gd name="connsiteY8" fmla="*/ 12090 h 5410614"/>
              <a:gd name="connsiteX0" fmla="*/ 0 w 5390165"/>
              <a:gd name="connsiteY0" fmla="*/ 12090 h 5410614"/>
              <a:gd name="connsiteX1" fmla="*/ 896673 w 5390165"/>
              <a:gd name="connsiteY1" fmla="*/ 9939 h 5410614"/>
              <a:gd name="connsiteX2" fmla="*/ 5387825 w 5390165"/>
              <a:gd name="connsiteY2" fmla="*/ 0 h 5410614"/>
              <a:gd name="connsiteX3" fmla="*/ 5380037 w 5390165"/>
              <a:gd name="connsiteY3" fmla="*/ 906612 h 5410614"/>
              <a:gd name="connsiteX4" fmla="*/ 5380037 w 5390165"/>
              <a:gd name="connsiteY4" fmla="*/ 4513941 h 5410614"/>
              <a:gd name="connsiteX5" fmla="*/ 4493303 w 5390165"/>
              <a:gd name="connsiteY5" fmla="*/ 5410614 h 5410614"/>
              <a:gd name="connsiteX6" fmla="*/ 896673 w 5390165"/>
              <a:gd name="connsiteY6" fmla="*/ 5410614 h 5410614"/>
              <a:gd name="connsiteX7" fmla="*/ 0 w 5390165"/>
              <a:gd name="connsiteY7" fmla="*/ 4513941 h 5410614"/>
              <a:gd name="connsiteX8" fmla="*/ 0 w 5390165"/>
              <a:gd name="connsiteY8" fmla="*/ 12090 h 5410614"/>
              <a:gd name="connsiteX0" fmla="*/ 0 w 5390165"/>
              <a:gd name="connsiteY0" fmla="*/ 12090 h 5410614"/>
              <a:gd name="connsiteX1" fmla="*/ 896673 w 5390165"/>
              <a:gd name="connsiteY1" fmla="*/ 9939 h 5410614"/>
              <a:gd name="connsiteX2" fmla="*/ 5387825 w 5390165"/>
              <a:gd name="connsiteY2" fmla="*/ 0 h 5410614"/>
              <a:gd name="connsiteX3" fmla="*/ 5380037 w 5390165"/>
              <a:gd name="connsiteY3" fmla="*/ 906612 h 5410614"/>
              <a:gd name="connsiteX4" fmla="*/ 5380037 w 5390165"/>
              <a:gd name="connsiteY4" fmla="*/ 4513941 h 5410614"/>
              <a:gd name="connsiteX5" fmla="*/ 5367947 w 5390165"/>
              <a:gd name="connsiteY5" fmla="*/ 5410614 h 5410614"/>
              <a:gd name="connsiteX6" fmla="*/ 896673 w 5390165"/>
              <a:gd name="connsiteY6" fmla="*/ 5410614 h 5410614"/>
              <a:gd name="connsiteX7" fmla="*/ 0 w 5390165"/>
              <a:gd name="connsiteY7" fmla="*/ 4513941 h 5410614"/>
              <a:gd name="connsiteX8" fmla="*/ 0 w 5390165"/>
              <a:gd name="connsiteY8" fmla="*/ 12090 h 54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0165" h="5410614">
                <a:moveTo>
                  <a:pt x="0" y="12090"/>
                </a:moveTo>
                <a:cubicBezTo>
                  <a:pt x="0" y="3888"/>
                  <a:pt x="401454" y="9939"/>
                  <a:pt x="896673" y="9939"/>
                </a:cubicBezTo>
                <a:lnTo>
                  <a:pt x="5387825" y="0"/>
                </a:lnTo>
                <a:cubicBezTo>
                  <a:pt x="5396026" y="0"/>
                  <a:pt x="5380037" y="411393"/>
                  <a:pt x="5380037" y="906612"/>
                </a:cubicBezTo>
                <a:lnTo>
                  <a:pt x="5380037" y="4513941"/>
                </a:lnTo>
                <a:cubicBezTo>
                  <a:pt x="5380037" y="5009160"/>
                  <a:pt x="5376148" y="5390736"/>
                  <a:pt x="5367947" y="5410614"/>
                </a:cubicBezTo>
                <a:lnTo>
                  <a:pt x="896673" y="5410614"/>
                </a:lnTo>
                <a:cubicBezTo>
                  <a:pt x="401454" y="5410614"/>
                  <a:pt x="0" y="5009160"/>
                  <a:pt x="0" y="4513941"/>
                </a:cubicBez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8C2C93F-76EF-41C2-A502-A732E532C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1" y="4987518"/>
            <a:ext cx="1726276" cy="172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1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rgbClr val="0047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charset="0"/>
                <a:ea typeface="Verdana" charset="0"/>
                <a:cs typeface="Verdana" charset="0"/>
              </a:defRPr>
            </a:lvl1pPr>
            <a:lvl2pPr>
              <a:defRPr sz="2000">
                <a:latin typeface="Verdana" charset="0"/>
                <a:ea typeface="Verdana" charset="0"/>
                <a:cs typeface="Verdana" charset="0"/>
              </a:defRPr>
            </a:lvl2pPr>
            <a:lvl3pPr>
              <a:defRPr sz="1800"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7658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BE645AF-17BF-3840-9C57-CB9428CB7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CA946D-2E23-A94C-A99E-E60BD0059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79AD19-713E-E84C-A0E8-ED41FBF9A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A89B3-A5B9-1F4D-8D5B-B960F891D3A6}" type="datetimeFigureOut">
              <a:rPr lang="nl-BE" smtClean="0"/>
              <a:t>27/03/2025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550008-1873-4C42-9E7F-178A5B6A3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DDAA53-9852-3D4B-8546-937F94AEC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39A91-2067-254B-8C1B-A4D0EACE20C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290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  <p:sldLayoutId id="2147483650" r:id="rId4"/>
    <p:sldLayoutId id="2147483659" r:id="rId5"/>
    <p:sldLayoutId id="2147483658" r:id="rId6"/>
    <p:sldLayoutId id="214748366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ctorvaccin.be/vaccineerbare-ziektes/rsv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Wv4Y3Y-NHmETWSiNbZ1O7IcIaxqf27sd" TargetMode="External"/><Relationship Id="rId2" Type="http://schemas.openxmlformats.org/officeDocument/2006/relationships/hyperlink" Target="https://drive.google.com/drive/folders/1H_0vH3xBi9Mwp93xU_QvwiE69Xuwopik?usp=sharin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riaz.be/host/activiteiten-en-projecten/scabies" TargetMode="External"/><Relationship Id="rId2" Type="http://schemas.openxmlformats.org/officeDocument/2006/relationships/hyperlink" Target="https://www.vlaanderen.be/vlaanderen-intern-communicatie/communicatiekanalen/campagnes/schurft-is-niet-schatti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E273D-1C6E-4E87-9411-5A3CDF83C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7</a:t>
            </a:r>
            <a:r>
              <a:rPr lang="nl-BE" baseline="30000"/>
              <a:t>de</a:t>
            </a:r>
            <a:r>
              <a:rPr lang="nl-BE"/>
              <a:t> klankbordgroep </a:t>
            </a:r>
            <a:br>
              <a:rPr lang="nl-BE"/>
            </a:br>
            <a:r>
              <a:rPr lang="nl-BE"/>
              <a:t>27/03/2025</a:t>
            </a:r>
          </a:p>
        </p:txBody>
      </p:sp>
    </p:spTree>
    <p:extLst>
      <p:ext uri="{BB962C8B-B14F-4D97-AF65-F5344CB8AC3E}">
        <p14:creationId xmlns:p14="http://schemas.microsoft.com/office/powerpoint/2010/main" val="255045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C980537-8BD4-4BCB-A66D-B762F73E3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45" y="1604679"/>
            <a:ext cx="3348259" cy="476630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nl-BE" sz="2400" b="1"/>
              <a:t>PCR test</a:t>
            </a:r>
          </a:p>
          <a:p>
            <a:pPr marL="0" indent="0">
              <a:buNone/>
            </a:pPr>
            <a:r>
              <a:rPr lang="nl-BE" sz="2400"/>
              <a:t>Correcte staalafname nodig! </a:t>
            </a:r>
          </a:p>
          <a:p>
            <a:pPr marL="0" indent="0">
              <a:buNone/>
            </a:pPr>
            <a:endParaRPr lang="nl-BE" sz="2400"/>
          </a:p>
          <a:p>
            <a:pPr marL="0" indent="0">
              <a:buNone/>
            </a:pPr>
            <a:r>
              <a:rPr lang="nl-BE" sz="2400">
                <a:latin typeface="Gilroy"/>
              </a:rPr>
              <a:t>Afnemen van huidschilfers met een scalpel </a:t>
            </a:r>
            <a:endParaRPr lang="nl-BE" sz="2400"/>
          </a:p>
          <a:p>
            <a:pPr marL="0" indent="0">
              <a:buNone/>
            </a:pPr>
            <a:r>
              <a:rPr lang="nl-BE" sz="2400">
                <a:latin typeface="Gilroy"/>
              </a:rPr>
              <a:t>+ 1 wisser (</a:t>
            </a:r>
            <a:r>
              <a:rPr lang="nl-BE" sz="2400" err="1">
                <a:latin typeface="Gilroy"/>
              </a:rPr>
              <a:t>eSwab</a:t>
            </a:r>
            <a:r>
              <a:rPr lang="nl-BE" sz="2400">
                <a:latin typeface="Gilroy"/>
              </a:rPr>
              <a:t>) van </a:t>
            </a:r>
            <a:endParaRPr lang="nl-BE" sz="2400"/>
          </a:p>
          <a:p>
            <a:r>
              <a:rPr lang="nl-BE" sz="2400" err="1">
                <a:latin typeface="Gilroy"/>
              </a:rPr>
              <a:t>Flexorzijde</a:t>
            </a:r>
            <a:r>
              <a:rPr lang="nl-BE" sz="2400">
                <a:latin typeface="Gilroy"/>
              </a:rPr>
              <a:t> polsen</a:t>
            </a:r>
            <a:endParaRPr lang="nl-BE" sz="2400"/>
          </a:p>
          <a:p>
            <a:r>
              <a:rPr lang="nl-BE" sz="2400" err="1">
                <a:latin typeface="Gilroy"/>
              </a:rPr>
              <a:t>Interdigitale</a:t>
            </a:r>
            <a:r>
              <a:rPr lang="nl-BE" sz="2400">
                <a:latin typeface="Gilroy"/>
              </a:rPr>
              <a:t> ruimtes (tussen vingers en tenen)</a:t>
            </a:r>
            <a:endParaRPr lang="nl-BE" sz="2400"/>
          </a:p>
          <a:p>
            <a:r>
              <a:rPr lang="nl-BE" sz="2400">
                <a:latin typeface="Gilroy"/>
              </a:rPr>
              <a:t>Andere verdachte zone</a:t>
            </a:r>
            <a:endParaRPr lang="nl-BE" sz="2400"/>
          </a:p>
          <a:p>
            <a:r>
              <a:rPr lang="nl-BE" sz="2400">
                <a:latin typeface="Gilroy"/>
              </a:rPr>
              <a:t>Laesies van huidschraapsels</a:t>
            </a:r>
            <a:endParaRPr lang="nl-BE" sz="2400" err="1"/>
          </a:p>
          <a:p>
            <a:pPr marL="0" indent="0">
              <a:buNone/>
            </a:pPr>
            <a:endParaRPr lang="nl-BE" sz="240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A7D7E59-3412-4AF6-9338-88FB2455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Diagnose scabiës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4027B0-EB30-4002-AD40-962B00E8D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692" y="1219200"/>
            <a:ext cx="58864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4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A7D7E59-3412-4AF6-9338-88FB2455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Behandeling scabiës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9366A9B-0274-46A1-82CB-BCD27E64B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393" y="4039340"/>
            <a:ext cx="3931317" cy="269663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3EBF229-FF0A-4830-B1DA-FE28811B07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90852" y="1257495"/>
            <a:ext cx="8765707" cy="260429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028E4DF-6850-433A-9382-45D27C4AD903}"/>
              </a:ext>
            </a:extLst>
          </p:cNvPr>
          <p:cNvSpPr txBox="1"/>
          <p:nvPr/>
        </p:nvSpPr>
        <p:spPr>
          <a:xfrm>
            <a:off x="990852" y="4111937"/>
            <a:ext cx="522007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/>
              <a:t>Nota: </a:t>
            </a:r>
            <a:r>
              <a:rPr lang="nl-BE" sz="1600" err="1"/>
              <a:t>ivermectine</a:t>
            </a:r>
            <a:r>
              <a:rPr lang="nl-BE" sz="1600"/>
              <a:t> is momenteel (nog) niet terugbetaald.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D212001-B73A-49E3-9CC2-0053F41B9CD4}"/>
              </a:ext>
            </a:extLst>
          </p:cNvPr>
          <p:cNvSpPr txBox="1"/>
          <p:nvPr/>
        </p:nvSpPr>
        <p:spPr>
          <a:xfrm>
            <a:off x="990852" y="4700642"/>
            <a:ext cx="522007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/>
              <a:t>Aandachtspunten bij lokale behandeling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/>
              <a:t>Niet aanbrengen op warme vochtige huid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/>
              <a:t>Volledige lichaam insmeren</a:t>
            </a:r>
          </a:p>
        </p:txBody>
      </p:sp>
    </p:spTree>
    <p:extLst>
      <p:ext uri="{BB962C8B-B14F-4D97-AF65-F5344CB8AC3E}">
        <p14:creationId xmlns:p14="http://schemas.microsoft.com/office/powerpoint/2010/main" val="3085745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A7D7E59-3412-4AF6-9338-88FB2455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Behandeling scabiës: hygiëne maatregelen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69A6D5D-0985-40E9-9F12-6E24903355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6222" y="1224816"/>
            <a:ext cx="9545041" cy="458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5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A7D7E59-3412-4AF6-9338-88FB2455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Behandeling scabiës: wie?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E4A3CEC-1F6B-4992-8041-0C1C834585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74281" y="1087243"/>
            <a:ext cx="10935366" cy="51182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02132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A7D7E59-3412-4AF6-9338-88FB2455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Behandeling scabiës: wie?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1DD5CFC-8B0F-4870-A54B-0B32AD63F5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65289" y="687816"/>
            <a:ext cx="4447713" cy="4514481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E9211B8F-78C3-4B19-88CD-D231AD5EA6FB}"/>
              </a:ext>
            </a:extLst>
          </p:cNvPr>
          <p:cNvSpPr/>
          <p:nvPr/>
        </p:nvSpPr>
        <p:spPr>
          <a:xfrm>
            <a:off x="440924" y="4960525"/>
            <a:ext cx="6096000" cy="9682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l-BE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Voorbeeld: samengesteld gezin. Vader in gezin 1 heeft scabiës, moeder (ex-partner) in gezin 2 is een risico-contact met nauw contact van index (de kinderen).</a:t>
            </a:r>
          </a:p>
        </p:txBody>
      </p:sp>
    </p:spTree>
    <p:extLst>
      <p:ext uri="{BB962C8B-B14F-4D97-AF65-F5344CB8AC3E}">
        <p14:creationId xmlns:p14="http://schemas.microsoft.com/office/powerpoint/2010/main" val="2892710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38421-5E43-4C42-B5F7-BCF95462E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RSV vaccinatie</a:t>
            </a:r>
          </a:p>
        </p:txBody>
      </p:sp>
    </p:spTree>
    <p:extLst>
      <p:ext uri="{BB962C8B-B14F-4D97-AF65-F5344CB8AC3E}">
        <p14:creationId xmlns:p14="http://schemas.microsoft.com/office/powerpoint/2010/main" val="1450964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20241C4-8606-4933-AFB4-AA9549E8E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BE" sz="3200">
                <a:latin typeface="Gilroy"/>
              </a:rPr>
              <a:t>RSV vaccinatie wordt aanbevolen voor:</a:t>
            </a:r>
            <a:endParaRPr lang="en-US"/>
          </a:p>
          <a:p>
            <a:pPr lvl="1"/>
            <a:r>
              <a:rPr lang="nl-BE" sz="2800">
                <a:latin typeface="Gilroy"/>
              </a:rPr>
              <a:t>Personen van </a:t>
            </a:r>
            <a:r>
              <a:rPr lang="nl-BE" sz="2800" b="1">
                <a:latin typeface="Gilroy"/>
              </a:rPr>
              <a:t>≥60 jaar</a:t>
            </a:r>
            <a:r>
              <a:rPr lang="nl-BE" sz="2800">
                <a:latin typeface="Gilroy"/>
              </a:rPr>
              <a:t>: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nl-BE" sz="2400">
                <a:latin typeface="Gilroy"/>
              </a:rPr>
              <a:t>met minstens één </a:t>
            </a:r>
            <a:r>
              <a:rPr lang="nl-BE" sz="2400" b="1">
                <a:latin typeface="Gilroy"/>
              </a:rPr>
              <a:t>risicofactor</a:t>
            </a:r>
            <a:r>
              <a:rPr lang="nl-BE" sz="2400">
                <a:latin typeface="Gilroy"/>
              </a:rPr>
              <a:t> voor het ontwikkelen van ernstige RSV (bv. chronische nierinsufficiëntie, diabetes,...)</a:t>
            </a:r>
            <a:endParaRPr lang="nl-BE" sz="2400"/>
          </a:p>
          <a:p>
            <a:pPr lvl="2">
              <a:buFont typeface="Wingdings" panose="020B0604020202020204" pitchFamily="34" charset="0"/>
              <a:buChar char="§"/>
            </a:pPr>
            <a:r>
              <a:rPr lang="nl-BE" sz="2400">
                <a:latin typeface="Gilroy"/>
              </a:rPr>
              <a:t>die </a:t>
            </a:r>
            <a:r>
              <a:rPr lang="nl-BE" sz="2400" b="1" err="1">
                <a:latin typeface="Gilroy"/>
              </a:rPr>
              <a:t>immuungecompromitteerd</a:t>
            </a:r>
            <a:r>
              <a:rPr lang="nl-BE" sz="2400">
                <a:latin typeface="Gilroy"/>
              </a:rPr>
              <a:t> zijn (bv. na orgaantransplantatie,...)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nl-BE" sz="2400">
                <a:latin typeface="Gilroy"/>
              </a:rPr>
              <a:t>die in een </a:t>
            </a:r>
            <a:r>
              <a:rPr lang="nl-BE" sz="2400" b="1">
                <a:latin typeface="Gilroy"/>
              </a:rPr>
              <a:t>woonzorgcentrum</a:t>
            </a:r>
            <a:r>
              <a:rPr lang="nl-BE" sz="2400">
                <a:latin typeface="Gilroy"/>
              </a:rPr>
              <a:t> verblijven, ongeacht of ze risicofactoren hebben</a:t>
            </a:r>
            <a:endParaRPr lang="nl-BE" sz="2400"/>
          </a:p>
          <a:p>
            <a:pPr lvl="1"/>
            <a:r>
              <a:rPr lang="nl-BE" sz="2800" b="1">
                <a:latin typeface="Gilroy"/>
              </a:rPr>
              <a:t>Alle personen van ≥75 jaar</a:t>
            </a:r>
            <a:r>
              <a:rPr lang="nl-BE" sz="2800">
                <a:latin typeface="Gilroy"/>
              </a:rPr>
              <a:t>, ongeacht of ze risicofactoren hebben</a:t>
            </a:r>
            <a:endParaRPr lang="nl-BE" sz="280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E0FD2EC-E5E9-42E0-931B-F51FE1853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RSV vaccinatie bij ouderen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CCB5DB-E2CF-6642-444F-DE0E30AEF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5438775"/>
            <a:ext cx="1238250" cy="1276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112146-DC98-95F5-9E2D-C97B92D2EE76}"/>
              </a:ext>
            </a:extLst>
          </p:cNvPr>
          <p:cNvSpPr txBox="1"/>
          <p:nvPr/>
        </p:nvSpPr>
        <p:spPr>
          <a:xfrm>
            <a:off x="1837150" y="5981178"/>
            <a:ext cx="56993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  <a:hlinkClick r:id="rId3"/>
              </a:rPr>
              <a:t>Vaccineerbare ziekte: RSV - Victor Vaccin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39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0C4018-0CE2-4A99-DABD-49C39FA9E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8349"/>
            <a:ext cx="10475422" cy="52743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>
                <a:latin typeface="Gilroy"/>
              </a:rPr>
              <a:t>De </a:t>
            </a:r>
            <a:r>
              <a:rPr lang="nl-BE" err="1">
                <a:latin typeface="Gilroy"/>
              </a:rPr>
              <a:t>burden</a:t>
            </a:r>
            <a:r>
              <a:rPr lang="nl-BE">
                <a:latin typeface="Gilroy"/>
              </a:rPr>
              <a:t> van RSV is aanzienlijk (= influenza):</a:t>
            </a:r>
            <a:endParaRPr lang="en-US">
              <a:latin typeface="Gilroy"/>
            </a:endParaRPr>
          </a:p>
          <a:p>
            <a:pPr lvl="1"/>
            <a:r>
              <a:rPr lang="nl-BE" sz="2000">
                <a:latin typeface="Gilroy"/>
              </a:rPr>
              <a:t>Elk jaar zijn er ong. 60.000 tot 160.000 ziekenhuisopnames en 6000 tot 10.000 sterfgevallen bij volwassenen van 65 jaar en ouder</a:t>
            </a:r>
          </a:p>
          <a:p>
            <a:pPr lvl="1"/>
            <a:r>
              <a:rPr lang="nl-BE" sz="2000">
                <a:latin typeface="Gilroy"/>
              </a:rPr>
              <a:t>Het risico op ziekenhuisopname bij 65-plussers met onderliggende aandoeningen kan oplopen tot 16%</a:t>
            </a:r>
          </a:p>
          <a:p>
            <a:pPr lvl="1"/>
            <a:r>
              <a:rPr lang="nl-BE" sz="2000">
                <a:latin typeface="Gilroy"/>
              </a:rPr>
              <a:t>Van de opgenomen patiënten ≥60 jaar (</a:t>
            </a:r>
            <a:r>
              <a:rPr lang="nl-BE" sz="2000" err="1">
                <a:latin typeface="Gilroy"/>
              </a:rPr>
              <a:t>febr</a:t>
            </a:r>
            <a:r>
              <a:rPr lang="nl-BE" sz="2000">
                <a:latin typeface="Gilroy"/>
              </a:rPr>
              <a:t> 2022 - mei 2023) met RSV, had ong. 80% extra zuurstof nodig en 24% IZ-zorg. Het risico op mechanische beademing of overlijden was 13,5%.</a:t>
            </a:r>
          </a:p>
          <a:p>
            <a:pPr lvl="1"/>
            <a:r>
              <a:rPr lang="nl-BE" sz="2000">
                <a:latin typeface="Gilroy"/>
              </a:rPr>
              <a:t>Bij ernstige immuundeficiëntie (bv. HCT of longtransplantatie) kan het sterftecijfer door RSV oplopen tot 80%.</a:t>
            </a:r>
            <a:endParaRPr lang="nl-BE" sz="2000"/>
          </a:p>
          <a:p>
            <a:r>
              <a:rPr lang="nl-BE" b="1">
                <a:latin typeface="Gilroy"/>
              </a:rPr>
              <a:t>Vaccinatie verlaagt het risico op RSV hospitalisatie met 75%</a:t>
            </a:r>
            <a:endParaRPr lang="en-US" b="1">
              <a:latin typeface="Gilroy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4855CB-4348-EEBA-CB8D-5CF12DA63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ROY-SEMIBOLD"/>
              </a:rPr>
              <a:t>Burden RSV </a:t>
            </a:r>
            <a:r>
              <a:rPr lang="en-US" err="1">
                <a:latin typeface="GILROY-SEMIBOLD"/>
              </a:rPr>
              <a:t>bij</a:t>
            </a:r>
            <a:r>
              <a:rPr lang="en-US">
                <a:latin typeface="GILROY-SEMIBOLD"/>
              </a:rPr>
              <a:t> </a:t>
            </a:r>
            <a:r>
              <a:rPr lang="en-US" err="1">
                <a:latin typeface="GILROY-SEMIBOLD"/>
              </a:rPr>
              <a:t>ouderen</a:t>
            </a:r>
            <a:endParaRPr lang="en-US" err="1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37A4562-45D7-4BE3-B8EF-B0C927D1C9BE}"/>
              </a:ext>
            </a:extLst>
          </p:cNvPr>
          <p:cNvSpPr txBox="1"/>
          <p:nvPr/>
        </p:nvSpPr>
        <p:spPr>
          <a:xfrm>
            <a:off x="7014559" y="5519651"/>
            <a:ext cx="2688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000" b="1">
                <a:solidFill>
                  <a:srgbClr val="FF0000"/>
                </a:solidFill>
              </a:rPr>
              <a:t>Barrière!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EDF9D32-4B66-47B4-BFED-E95820E50920}"/>
              </a:ext>
            </a:extLst>
          </p:cNvPr>
          <p:cNvSpPr/>
          <p:nvPr/>
        </p:nvSpPr>
        <p:spPr>
          <a:xfrm>
            <a:off x="878379" y="5230749"/>
            <a:ext cx="6096000" cy="1200329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r>
              <a:rPr lang="nl-BE" sz="2400" b="1">
                <a:solidFill>
                  <a:schemeClr val="bg1"/>
                </a:solidFill>
                <a:latin typeface="Gilroy"/>
              </a:rPr>
              <a:t>MAAR vaccin (nog) niet terugbetaald…</a:t>
            </a:r>
            <a:endParaRPr lang="en-US" sz="2400">
              <a:solidFill>
                <a:schemeClr val="bg1"/>
              </a:solidFill>
              <a:latin typeface="Gilroy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400" err="1">
                <a:solidFill>
                  <a:schemeClr val="bg1"/>
                </a:solidFill>
                <a:latin typeface="Gilroy"/>
              </a:rPr>
              <a:t>Abrysvo</a:t>
            </a:r>
            <a:r>
              <a:rPr lang="nl-BE" sz="2400">
                <a:solidFill>
                  <a:schemeClr val="bg1"/>
                </a:solidFill>
                <a:latin typeface="Gilroy"/>
              </a:rPr>
              <a:t>: 185 euro</a:t>
            </a:r>
            <a:endParaRPr lang="en-US" sz="2400">
              <a:solidFill>
                <a:schemeClr val="bg1"/>
              </a:solidFill>
              <a:latin typeface="Gilroy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400" err="1">
                <a:solidFill>
                  <a:schemeClr val="bg1"/>
                </a:solidFill>
                <a:latin typeface="Gilroy"/>
              </a:rPr>
              <a:t>Arexvy</a:t>
            </a:r>
            <a:r>
              <a:rPr lang="nl-BE" sz="2400">
                <a:solidFill>
                  <a:schemeClr val="bg1"/>
                </a:solidFill>
                <a:latin typeface="Gilroy"/>
              </a:rPr>
              <a:t>: 206 euro</a:t>
            </a:r>
            <a:endParaRPr lang="en-US" sz="2400">
              <a:solidFill>
                <a:schemeClr val="bg1"/>
              </a:solidFill>
              <a:latin typeface="Gilro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2D4E2F-8471-A5A4-23F2-2FBC25B3499D}"/>
              </a:ext>
            </a:extLst>
          </p:cNvPr>
          <p:cNvSpPr txBox="1"/>
          <p:nvPr/>
        </p:nvSpPr>
        <p:spPr>
          <a:xfrm>
            <a:off x="6847430" y="173407"/>
            <a:ext cx="523287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err="1">
                <a:solidFill>
                  <a:srgbClr val="212121"/>
                </a:solidFill>
                <a:ea typeface="+mn-lt"/>
                <a:cs typeface="+mn-lt"/>
              </a:rPr>
              <a:t>Martinón</a:t>
            </a:r>
            <a:r>
              <a:rPr lang="en-US" sz="1200">
                <a:solidFill>
                  <a:srgbClr val="212121"/>
                </a:solidFill>
                <a:ea typeface="+mn-lt"/>
                <a:cs typeface="+mn-lt"/>
              </a:rPr>
              <a:t>-Torres F, Gutierrez C, Cáceres A, Weber K, Torres A. How Does the Burden of Respiratory Syncytial Virus Compare to Influenza in Spanish Adults? Influenza Other Respir Viruses. 2024 Jun;18(6):e13341. </a:t>
            </a:r>
            <a:r>
              <a:rPr lang="en-US" sz="1200" err="1">
                <a:solidFill>
                  <a:srgbClr val="212121"/>
                </a:solidFill>
                <a:ea typeface="+mn-lt"/>
                <a:cs typeface="+mn-lt"/>
              </a:rPr>
              <a:t>doi</a:t>
            </a:r>
            <a:r>
              <a:rPr lang="en-US" sz="1200">
                <a:solidFill>
                  <a:srgbClr val="212121"/>
                </a:solidFill>
                <a:ea typeface="+mn-lt"/>
                <a:cs typeface="+mn-lt"/>
              </a:rPr>
              <a:t>: 10.1111/irv.13341. PMID: 38923767; PMCID: PMC11194680.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83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20241C4-8606-4933-AFB4-AA9549E8E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/>
              <a:t>Vaccinatiegraad in WZC: quasi 0%</a:t>
            </a:r>
          </a:p>
          <a:p>
            <a:pPr marL="0" indent="0">
              <a:buNone/>
            </a:pPr>
            <a:endParaRPr lang="nl-BE"/>
          </a:p>
          <a:p>
            <a:r>
              <a:rPr lang="nl-BE" sz="2400"/>
              <a:t>WZC CURANDO Midden: geen bewoners gevaccineerd</a:t>
            </a:r>
          </a:p>
          <a:p>
            <a:r>
              <a:rPr lang="nl-BE" sz="2400"/>
              <a:t>WZC Rustenhove: geen collectieve vaccinatie</a:t>
            </a:r>
          </a:p>
          <a:p>
            <a:r>
              <a:rPr lang="nl-BE" sz="2400"/>
              <a:t>WZC CURANDO O.L.V van 7 Weeën Ruiselede: hebben geen weet van gevaccineerde bewoners</a:t>
            </a:r>
          </a:p>
          <a:p>
            <a:r>
              <a:rPr lang="nl-BE" sz="2400"/>
              <a:t>WZC De Zonnewende: geen bewoners gevaccineerd</a:t>
            </a:r>
          </a:p>
          <a:p>
            <a:r>
              <a:rPr lang="nl-BE" sz="2400"/>
              <a:t>WZC Heilig Hart Kortrijk: geen bewoners gevaccineerd</a:t>
            </a:r>
          </a:p>
          <a:p>
            <a:r>
              <a:rPr lang="nl-BE" sz="2400"/>
              <a:t>WZC Zorgcampus Langemark-Poelkapelle: geen bewoners gevaccineerd (te duur)</a:t>
            </a:r>
          </a:p>
          <a:p>
            <a:r>
              <a:rPr lang="nl-BE" sz="2400"/>
              <a:t>WZC CURANDO overkoepelend: initiatief ligt bij behandelende huisarts, geen zicht op vaccinatiegraad</a:t>
            </a:r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E0FD2EC-E5E9-42E0-931B-F51FE1853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RSV vaccinatiegraad in WZC</a:t>
            </a:r>
          </a:p>
        </p:txBody>
      </p:sp>
    </p:spTree>
    <p:extLst>
      <p:ext uri="{BB962C8B-B14F-4D97-AF65-F5344CB8AC3E}">
        <p14:creationId xmlns:p14="http://schemas.microsoft.com/office/powerpoint/2010/main" val="2618113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8BBDA0-48E2-D416-9EAE-A3EB6D558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39714"/>
            <a:ext cx="8103698" cy="686680"/>
          </a:xfrm>
        </p:spPr>
        <p:txBody>
          <a:bodyPr>
            <a:normAutofit/>
          </a:bodyPr>
          <a:lstStyle/>
          <a:p>
            <a:r>
              <a:rPr lang="en-US">
                <a:latin typeface="GILROY-SEMIBOLD"/>
              </a:rPr>
              <a:t>RSV </a:t>
            </a:r>
            <a:r>
              <a:rPr lang="en-US" err="1">
                <a:latin typeface="GILROY-SEMIBOLD"/>
              </a:rPr>
              <a:t>vaccinatie</a:t>
            </a:r>
            <a:r>
              <a:rPr lang="en-US">
                <a:latin typeface="GILROY-SEMIBOLD"/>
              </a:rPr>
              <a:t> </a:t>
            </a:r>
            <a:r>
              <a:rPr lang="en-US" err="1">
                <a:latin typeface="GILROY-SEMIBOLD"/>
              </a:rPr>
              <a:t>aanbevolen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B2E1B4-7296-BBFC-4F90-AA751CCCD6D9}"/>
              </a:ext>
            </a:extLst>
          </p:cNvPr>
          <p:cNvSpPr txBox="1"/>
          <p:nvPr/>
        </p:nvSpPr>
        <p:spPr>
          <a:xfrm>
            <a:off x="3523" y="6447250"/>
            <a:ext cx="10352109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Britton A, Roper LE, Kotton CN, et al. Use of Respiratory Syncytial Virus Vaccines in Adults Aged ≥60 Years: Updated Recommendations of the Advisory Committee on Immunization Practices — United States, 2024. MMWR </a:t>
            </a:r>
            <a:r>
              <a:rPr lang="en-US" sz="105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Morb</a:t>
            </a:r>
            <a:r>
              <a:rPr lang="en-US" sz="105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Mortal </a:t>
            </a:r>
            <a:r>
              <a:rPr lang="en-US" sz="105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Wkly</a:t>
            </a:r>
            <a:r>
              <a:rPr lang="en-US" sz="105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 Rep. </a:t>
            </a:r>
            <a:r>
              <a:rPr lang="en-US" sz="1050" err="1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ePub</a:t>
            </a:r>
            <a:r>
              <a:rPr lang="en-US" sz="1050">
                <a:solidFill>
                  <a:srgbClr val="232323"/>
                </a:solidFill>
                <a:latin typeface="Noto Sans"/>
                <a:ea typeface="Noto Sans"/>
                <a:cs typeface="Noto Sans"/>
              </a:rPr>
              <a:t>: 6 August 2024. DOI: http://dx.doi.org/10.15585/mmwr.mm7332e1.</a:t>
            </a:r>
            <a:endParaRPr lang="en-US" sz="1050"/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A0A677F3-F1C3-D4A6-9E3D-AF87D4B0E175}"/>
              </a:ext>
            </a:extLst>
          </p:cNvPr>
          <p:cNvSpPr txBox="1">
            <a:spLocks/>
          </p:cNvSpPr>
          <p:nvPr/>
        </p:nvSpPr>
        <p:spPr>
          <a:xfrm>
            <a:off x="838199" y="1338349"/>
            <a:ext cx="10475422" cy="47694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nl-BE">
                <a:latin typeface="Gilroy"/>
              </a:rPr>
              <a:t>De volgende factoren verhogen het </a:t>
            </a:r>
            <a:r>
              <a:rPr lang="nl-BE" b="1">
                <a:latin typeface="Gilroy"/>
              </a:rPr>
              <a:t>risico om RSV op te lopen</a:t>
            </a:r>
            <a:r>
              <a:rPr lang="nl-BE">
                <a:latin typeface="Gilroy"/>
              </a:rPr>
              <a:t>:</a:t>
            </a:r>
            <a:endParaRPr lang="en-US"/>
          </a:p>
          <a:p>
            <a:pPr marL="457200" indent="-457200"/>
            <a:r>
              <a:rPr lang="nl-BE">
                <a:latin typeface="Gilroy"/>
              </a:rPr>
              <a:t>Verblijven in een WZC of andere langdurige zorginstelling.</a:t>
            </a:r>
            <a:endParaRPr lang="nl-BE"/>
          </a:p>
          <a:p>
            <a:pPr marL="457200" indent="-457200"/>
            <a:r>
              <a:rPr lang="nl-BE">
                <a:latin typeface="Gilroy"/>
              </a:rPr>
              <a:t>Frequente blootstelling aan jonge kinderen.</a:t>
            </a:r>
          </a:p>
          <a:p>
            <a:pPr marL="0" indent="0">
              <a:buNone/>
            </a:pPr>
            <a:r>
              <a:rPr lang="nl-BE">
                <a:latin typeface="Gilroy"/>
              </a:rPr>
              <a:t>Personen met verhoogd risico op </a:t>
            </a:r>
            <a:r>
              <a:rPr lang="nl-BE" b="1">
                <a:latin typeface="Gilroy"/>
              </a:rPr>
              <a:t>ernstige RSV</a:t>
            </a:r>
            <a:r>
              <a:rPr lang="nl-BE">
                <a:latin typeface="Gilroy"/>
              </a:rPr>
              <a:t> (bv. pneumonie, astma, COPD-exacerbatie),</a:t>
            </a:r>
          </a:p>
          <a:p>
            <a:pPr marL="457200" indent="-457200"/>
            <a:r>
              <a:rPr lang="nl-BE">
                <a:latin typeface="Gilroy"/>
              </a:rPr>
              <a:t>moeten mogelijk in het ziekenhuis worden opgenomen</a:t>
            </a:r>
            <a:endParaRPr lang="nl-BE"/>
          </a:p>
          <a:p>
            <a:pPr marL="457200" indent="-457200"/>
            <a:r>
              <a:rPr lang="nl-BE">
                <a:latin typeface="Gilroy"/>
              </a:rPr>
              <a:t>hebben extra zuurstof, IZ-opname of mechanische beademing nodig.</a:t>
            </a:r>
          </a:p>
          <a:p>
            <a:pPr marL="0" indent="0">
              <a:buNone/>
            </a:pPr>
            <a:r>
              <a:rPr lang="nl-BE" b="1">
                <a:latin typeface="Gilroy"/>
              </a:rPr>
              <a:t>Vaccinatie</a:t>
            </a:r>
            <a:r>
              <a:rPr lang="nl-BE">
                <a:latin typeface="Gilroy"/>
              </a:rPr>
              <a:t> tegen RSV kan:</a:t>
            </a:r>
          </a:p>
          <a:p>
            <a:r>
              <a:rPr lang="nl-BE">
                <a:latin typeface="Gilroy"/>
              </a:rPr>
              <a:t>Het risico op </a:t>
            </a:r>
            <a:r>
              <a:rPr lang="nl-BE" b="1">
                <a:latin typeface="Gilroy"/>
              </a:rPr>
              <a:t>aandoeningen van de lagere luchtwegen </a:t>
            </a:r>
            <a:r>
              <a:rPr lang="nl-BE">
                <a:latin typeface="Gilroy"/>
              </a:rPr>
              <a:t>(bv. hoesten, piepende ademhaling, sputumproductie, kortademigheid) verminderen met 74,5 tot 84,4%.</a:t>
            </a:r>
          </a:p>
          <a:p>
            <a:r>
              <a:rPr lang="nl-BE">
                <a:latin typeface="Gilroy"/>
              </a:rPr>
              <a:t>De noodzaak om </a:t>
            </a:r>
            <a:r>
              <a:rPr lang="nl-BE" b="1">
                <a:latin typeface="Gilroy"/>
              </a:rPr>
              <a:t>medische hulp</a:t>
            </a:r>
            <a:r>
              <a:rPr lang="nl-BE">
                <a:latin typeface="Gilroy"/>
              </a:rPr>
              <a:t> te zoeken voor RSV-ziekte </a:t>
            </a:r>
            <a:br>
              <a:rPr lang="nl-BE">
                <a:latin typeface="Gilroy"/>
              </a:rPr>
            </a:br>
            <a:r>
              <a:rPr lang="nl-BE">
                <a:latin typeface="Gilroy"/>
              </a:rPr>
              <a:t>verminderen met 77,5 tot 81,0%.</a:t>
            </a:r>
          </a:p>
        </p:txBody>
      </p:sp>
    </p:spTree>
    <p:extLst>
      <p:ext uri="{BB962C8B-B14F-4D97-AF65-F5344CB8AC3E}">
        <p14:creationId xmlns:p14="http://schemas.microsoft.com/office/powerpoint/2010/main" val="82425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A322E3-66D1-41A7-BDD4-C8207565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Agenda</a:t>
            </a:r>
            <a:br>
              <a:rPr lang="nl-BE" sz="3600" b="0"/>
            </a:br>
            <a:r>
              <a:rPr lang="nl-BE" sz="3600" b="0"/>
              <a:t>Omgevingshygiëne</a:t>
            </a:r>
            <a:br>
              <a:rPr lang="nl-BE" sz="3600" b="0"/>
            </a:br>
            <a:r>
              <a:rPr lang="nl-BE" sz="3600" b="0"/>
              <a:t>Scabiës</a:t>
            </a:r>
            <a:br>
              <a:rPr lang="nl-BE" sz="3600" b="0"/>
            </a:br>
            <a:r>
              <a:rPr lang="nl-BE" sz="3600" b="0"/>
              <a:t>RSV vaccinatie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0169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695B28-0A38-49E4-80E1-2BADFDE6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MRSA beleid</a:t>
            </a:r>
          </a:p>
        </p:txBody>
      </p:sp>
    </p:spTree>
    <p:extLst>
      <p:ext uri="{BB962C8B-B14F-4D97-AF65-F5344CB8AC3E}">
        <p14:creationId xmlns:p14="http://schemas.microsoft.com/office/powerpoint/2010/main" val="1185850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324DBA4-ACF7-4EEA-A3B4-C641B7B1D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/>
              <a:t>Als alle bewoners met risicofactoren negatief worden gescreend, blijft een minimale jaarlijkse screening aanbevolen. </a:t>
            </a:r>
          </a:p>
          <a:p>
            <a:endParaRPr lang="nl-BE"/>
          </a:p>
          <a:p>
            <a:endParaRPr lang="nl-BE"/>
          </a:p>
          <a:p>
            <a:endParaRPr lang="nl-BE"/>
          </a:p>
          <a:p>
            <a:r>
              <a:rPr lang="nl-BE"/>
              <a:t>Communicatie van epidemiologische cijfers van de WZC?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8D675BF-2FDA-47DA-8631-CD1225D24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MRSA beleid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CEACF03-BD55-44F1-93F9-3A42CACC8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376" y="2244828"/>
            <a:ext cx="8214804" cy="11841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3D66FC8-2376-47AE-BA7F-16C9C99DC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764" y="4520931"/>
            <a:ext cx="9448801" cy="18178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60762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F629E-EC84-42A5-995A-8BDA71C63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GILROY-SEMIBOLD"/>
              </a:rPr>
              <a:t>Varia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0762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EDD2811-6A92-496C-9F91-8C74F84D7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BE" b="1">
                <a:latin typeface="Gilroy"/>
              </a:rPr>
              <a:t>HOST symposia najaar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BE">
                <a:latin typeface="Gilroy"/>
              </a:rPr>
              <a:t>20/11/2025 (AMS) in AZ Delta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BE">
                <a:latin typeface="Gilroy"/>
              </a:rPr>
              <a:t>11/12/2025 (IPC) in Sint-Andries ziekenhuis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BE">
                <a:latin typeface="Gilroy"/>
              </a:rPr>
              <a:t>Onderwerp: hoe IPC/AMS verbeteren in huidige Belgische zorglandschap, barrières/sterktes,... met sprekers uit verschillende invalshoeken (ziekenhuizen, eerste lijn, </a:t>
            </a:r>
            <a:r>
              <a:rPr lang="nl-BE" err="1">
                <a:latin typeface="Gilroy"/>
              </a:rPr>
              <a:t>Sciensano</a:t>
            </a:r>
            <a:r>
              <a:rPr lang="nl-BE">
                <a:latin typeface="Gilroy"/>
              </a:rPr>
              <a:t>, BAPCOC, Departement Zorg,...)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l-BE">
                <a:latin typeface="Gilroy"/>
              </a:rPr>
              <a:t>Ideeën voor topics?</a:t>
            </a:r>
          </a:p>
          <a:p>
            <a:endParaRPr lang="nl-BE">
              <a:latin typeface="Gilroy"/>
            </a:endParaRPr>
          </a:p>
          <a:p>
            <a:r>
              <a:rPr lang="nl-BE">
                <a:latin typeface="Gilroy"/>
              </a:rPr>
              <a:t>8ste klankbordgroep: dinsdag 14/10/2025 (SAT)</a:t>
            </a:r>
            <a:endParaRPr lang="nl-NL"/>
          </a:p>
          <a:p>
            <a:pPr marL="0" indent="0">
              <a:buNone/>
            </a:pPr>
            <a:endParaRPr lang="nl-BE">
              <a:latin typeface="Gilroy"/>
            </a:endParaRPr>
          </a:p>
          <a:p>
            <a:pPr marL="0" indent="0">
              <a:buNone/>
            </a:pPr>
            <a:r>
              <a:rPr lang="nl-BE">
                <a:latin typeface="Gilroy"/>
              </a:rPr>
              <a:t> </a:t>
            </a:r>
          </a:p>
          <a:p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097A56-3D75-4A7A-9EE6-197AAD82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Varia</a:t>
            </a:r>
          </a:p>
        </p:txBody>
      </p:sp>
    </p:spTree>
    <p:extLst>
      <p:ext uri="{BB962C8B-B14F-4D97-AF65-F5344CB8AC3E}">
        <p14:creationId xmlns:p14="http://schemas.microsoft.com/office/powerpoint/2010/main" val="247194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F629E-EC84-42A5-995A-8BDA71C63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Omgevingshygiëne</a:t>
            </a:r>
          </a:p>
        </p:txBody>
      </p:sp>
    </p:spTree>
    <p:extLst>
      <p:ext uri="{BB962C8B-B14F-4D97-AF65-F5344CB8AC3E}">
        <p14:creationId xmlns:p14="http://schemas.microsoft.com/office/powerpoint/2010/main" val="1555133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640990B-20DD-4A21-89BF-532CAB1B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284" y="1535837"/>
            <a:ext cx="10475422" cy="43148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l-BE" dirty="0"/>
              <a:t>Filmpjes</a:t>
            </a:r>
          </a:p>
          <a:p>
            <a:r>
              <a:rPr lang="nl-BE" sz="2400" dirty="0">
                <a:latin typeface="Gilroy"/>
              </a:rPr>
              <a:t>Vouwtechniek</a:t>
            </a:r>
            <a:endParaRPr lang="nl-BE" sz="2400" dirty="0"/>
          </a:p>
          <a:p>
            <a:r>
              <a:rPr lang="nl-BE" sz="2400" dirty="0">
                <a:latin typeface="Gilroy"/>
              </a:rPr>
              <a:t>Belang van vouwtechniek</a:t>
            </a:r>
          </a:p>
          <a:p>
            <a:r>
              <a:rPr lang="nl-BE" sz="2400" dirty="0" err="1">
                <a:latin typeface="Gilroy"/>
              </a:rPr>
              <a:t>Voorbevochtigen</a:t>
            </a:r>
            <a:r>
              <a:rPr lang="nl-BE" sz="2400" dirty="0">
                <a:latin typeface="Gilroy"/>
              </a:rPr>
              <a:t> met/zonder </a:t>
            </a:r>
            <a:r>
              <a:rPr lang="nl-BE" sz="2400" dirty="0" err="1">
                <a:latin typeface="Gilroy"/>
              </a:rPr>
              <a:t>zeefbak</a:t>
            </a:r>
            <a:endParaRPr lang="nl-BE" sz="2400" dirty="0">
              <a:latin typeface="Gilroy"/>
            </a:endParaRPr>
          </a:p>
          <a:p>
            <a:r>
              <a:rPr lang="nl-BE" sz="2400" dirty="0"/>
              <a:t>Dagelijkse reiniging van de kamer</a:t>
            </a:r>
          </a:p>
          <a:p>
            <a:r>
              <a:rPr lang="nl-BE" sz="2400" dirty="0">
                <a:latin typeface="Gilroy"/>
              </a:rPr>
              <a:t>Sanitair</a:t>
            </a:r>
          </a:p>
          <a:p>
            <a:r>
              <a:rPr lang="nl-BE" sz="2400" dirty="0">
                <a:latin typeface="Gilroy"/>
              </a:rPr>
              <a:t>Isolatiekamer</a:t>
            </a:r>
          </a:p>
          <a:p>
            <a:r>
              <a:rPr lang="nl-BE" sz="2400" dirty="0">
                <a:latin typeface="Gilroy"/>
              </a:rPr>
              <a:t>Reinigen vloer</a:t>
            </a:r>
          </a:p>
          <a:p>
            <a:r>
              <a:rPr lang="nl-BE" sz="2400" dirty="0">
                <a:latin typeface="Gilroy"/>
              </a:rPr>
              <a:t>Ontsmetten tillift en verzorgingskar (volgt)</a:t>
            </a:r>
          </a:p>
          <a:p>
            <a:r>
              <a:rPr lang="nl-BE" sz="2400" dirty="0">
                <a:latin typeface="Gilroy"/>
                <a:hlinkClick r:id="rId2"/>
              </a:rPr>
              <a:t>Routing kamer in WZC </a:t>
            </a:r>
            <a:r>
              <a:rPr lang="nl-BE" sz="2400" dirty="0">
                <a:latin typeface="Gilroy"/>
              </a:rPr>
              <a:t>(voorstel zie volgende slide)</a:t>
            </a:r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E4010AE-972C-4BDB-9347-8CEE1F5A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8289"/>
            <a:ext cx="10475423" cy="970060"/>
          </a:xfrm>
        </p:spPr>
        <p:txBody>
          <a:bodyPr>
            <a:normAutofit fontScale="90000"/>
          </a:bodyPr>
          <a:lstStyle/>
          <a:p>
            <a:r>
              <a:rPr lang="nl-BE"/>
              <a:t>Omgevingshygiëne: </a:t>
            </a:r>
            <a:br>
              <a:rPr lang="nl-BE"/>
            </a:br>
            <a:r>
              <a:rPr lang="nl-BE"/>
              <a:t>Instructiefilmpjes voor schoonmaak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CFB10C9-E55B-4046-B52C-03C2C3BFCD8B}"/>
              </a:ext>
            </a:extLst>
          </p:cNvPr>
          <p:cNvSpPr txBox="1"/>
          <p:nvPr/>
        </p:nvSpPr>
        <p:spPr>
          <a:xfrm>
            <a:off x="6959813" y="1535837"/>
            <a:ext cx="2827639" cy="95410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sz="2800">
                <a:hlinkClick r:id="rId3"/>
              </a:rPr>
              <a:t>FILMPJES VINDEN JULLIE HIER</a:t>
            </a:r>
            <a:endParaRPr lang="nl-BE" sz="2800"/>
          </a:p>
        </p:txBody>
      </p:sp>
    </p:spTree>
    <p:extLst>
      <p:ext uri="{BB962C8B-B14F-4D97-AF65-F5344CB8AC3E}">
        <p14:creationId xmlns:p14="http://schemas.microsoft.com/office/powerpoint/2010/main" val="159393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640990B-20DD-4A21-89BF-532CAB1B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5837"/>
            <a:ext cx="10475422" cy="43148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BE"/>
              <a:t>Verder</a:t>
            </a:r>
          </a:p>
          <a:p>
            <a:r>
              <a:rPr lang="nl-BE" sz="2400">
                <a:latin typeface="Gilroy"/>
              </a:rPr>
              <a:t>Wachten op draaiboek infectiepreventie van Departement Zorg: finaal?</a:t>
            </a:r>
          </a:p>
          <a:p>
            <a:r>
              <a:rPr lang="nl-BE" sz="2400">
                <a:latin typeface="Gilroy"/>
              </a:rPr>
              <a:t>E-</a:t>
            </a:r>
            <a:r>
              <a:rPr lang="nl-BE" sz="2400" err="1">
                <a:latin typeface="Gilroy"/>
              </a:rPr>
              <a:t>learning</a:t>
            </a:r>
            <a:r>
              <a:rPr lang="nl-BE" sz="2400">
                <a:latin typeface="Gilroy"/>
              </a:rPr>
              <a:t> met alle filmpjes in geïntegreerd </a:t>
            </a:r>
            <a:endParaRPr lang="nl-BE">
              <a:latin typeface="Gilroy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E4010AE-972C-4BDB-9347-8CEE1F5A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8289"/>
            <a:ext cx="10475423" cy="970060"/>
          </a:xfrm>
        </p:spPr>
        <p:txBody>
          <a:bodyPr>
            <a:normAutofit fontScale="90000"/>
          </a:bodyPr>
          <a:lstStyle/>
          <a:p>
            <a:r>
              <a:rPr lang="nl-BE"/>
              <a:t>Omgevingshygiëne: </a:t>
            </a:r>
            <a:br>
              <a:rPr lang="nl-BE"/>
            </a:br>
            <a:r>
              <a:rPr lang="nl-BE"/>
              <a:t>Instructiefilmpjes voor schoonmaak</a:t>
            </a:r>
          </a:p>
        </p:txBody>
      </p:sp>
    </p:spTree>
    <p:extLst>
      <p:ext uri="{BB962C8B-B14F-4D97-AF65-F5344CB8AC3E}">
        <p14:creationId xmlns:p14="http://schemas.microsoft.com/office/powerpoint/2010/main" val="190253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F629E-EC84-42A5-995A-8BDA71C6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08" y="1938251"/>
            <a:ext cx="9708291" cy="3707948"/>
          </a:xfrm>
        </p:spPr>
        <p:txBody>
          <a:bodyPr/>
          <a:lstStyle/>
          <a:p>
            <a:r>
              <a:rPr lang="nl-BE">
                <a:latin typeface="GILROY-SEMIBOLD"/>
              </a:rPr>
              <a:t>Scabiës diagnostiek</a:t>
            </a:r>
            <a:endParaRPr lang="nl-BE"/>
          </a:p>
        </p:txBody>
      </p:sp>
      <p:pic>
        <p:nvPicPr>
          <p:cNvPr id="1026" name="Picture 2" descr="Webbanner met campagnebeeld scabiëscampagne">
            <a:extLst>
              <a:ext uri="{FF2B5EF4-FFF2-40B4-BE49-F238E27FC236}">
                <a16:creationId xmlns:a16="http://schemas.microsoft.com/office/drawing/2014/main" id="{F4087197-1F14-4196-9611-B99F77588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02" y="4387835"/>
            <a:ext cx="95250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13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C980537-8BD4-4BCB-A66D-B762F73E3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/>
              <a:t>Richtlijn diagnose scabiës</a:t>
            </a:r>
          </a:p>
          <a:p>
            <a:r>
              <a:rPr lang="nl-BE"/>
              <a:t>Richtlijn behandeling scabiës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BE"/>
              <a:t>Ontwikkeld door </a:t>
            </a:r>
            <a:r>
              <a:rPr lang="nl-BE" err="1"/>
              <a:t>Domus</a:t>
            </a:r>
            <a:r>
              <a:rPr lang="nl-BE"/>
              <a:t> </a:t>
            </a:r>
            <a:r>
              <a:rPr lang="nl-BE" err="1"/>
              <a:t>Medica</a:t>
            </a:r>
            <a:r>
              <a:rPr lang="nl-BE"/>
              <a:t>, </a:t>
            </a:r>
            <a:r>
              <a:rPr lang="nl-BE" err="1"/>
              <a:t>UGent</a:t>
            </a:r>
            <a:r>
              <a:rPr lang="nl-BE"/>
              <a:t> en WOREL</a:t>
            </a:r>
          </a:p>
          <a:p>
            <a:endParaRPr lang="nl-BE"/>
          </a:p>
          <a:p>
            <a:r>
              <a:rPr lang="nl-BE">
                <a:hlinkClick r:id="rId2"/>
              </a:rPr>
              <a:t>Campagne Departement Zorg</a:t>
            </a:r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A7D7E59-3412-4AF6-9338-88FB2455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Nieuwe richtlijnen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B3EBC72-E6D2-459F-A017-25FD866408E1}"/>
              </a:ext>
            </a:extLst>
          </p:cNvPr>
          <p:cNvSpPr/>
          <p:nvPr/>
        </p:nvSpPr>
        <p:spPr>
          <a:xfrm>
            <a:off x="5343314" y="1459922"/>
            <a:ext cx="763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400" err="1">
                <a:hlinkClick r:id="rId3"/>
              </a:rPr>
              <a:t>Triaz</a:t>
            </a:r>
            <a:endParaRPr lang="nl-BE" sz="24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DDD1F32-BA12-4A0B-AB4B-2D374D429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332" y="3172887"/>
            <a:ext cx="5684668" cy="35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5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Scabies | NHS inform">
            <a:extLst>
              <a:ext uri="{FF2B5EF4-FFF2-40B4-BE49-F238E27FC236}">
                <a16:creationId xmlns:a16="http://schemas.microsoft.com/office/drawing/2014/main" id="{26F8F415-9AFD-AF7F-9D66-B4A3ACD32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26111" y="3013706"/>
            <a:ext cx="3019310" cy="1804242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A7D7E59-3412-4AF6-9338-88FB2455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Diagnose scabiës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3069BEC-CE51-4C78-B9BE-AB8E416E3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96" y="968701"/>
            <a:ext cx="7918924" cy="409368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8953482-78EF-425B-93A4-F8ECFD6DEA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5176"/>
          <a:stretch/>
        </p:blipFill>
        <p:spPr>
          <a:xfrm>
            <a:off x="8833872" y="23796"/>
            <a:ext cx="3263427" cy="243532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12E678D4-5370-4F6F-8E51-77BDB7CCEEDD}"/>
              </a:ext>
            </a:extLst>
          </p:cNvPr>
          <p:cNvSpPr/>
          <p:nvPr/>
        </p:nvSpPr>
        <p:spPr>
          <a:xfrm>
            <a:off x="1690185" y="5055459"/>
            <a:ext cx="10015275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nl-BE" sz="1600">
                <a:solidFill>
                  <a:srgbClr val="000000"/>
                </a:solidFill>
                <a:latin typeface="Calibri" panose="020F0502020204030204" pitchFamily="34" charset="0"/>
              </a:rPr>
              <a:t>Typische letsels:</a:t>
            </a:r>
          </a:p>
          <a:p>
            <a:r>
              <a:rPr lang="nl-BE" sz="1600">
                <a:solidFill>
                  <a:srgbClr val="000000"/>
                </a:solidFill>
                <a:latin typeface="Calibri" panose="020F0502020204030204" pitchFamily="34" charset="0"/>
              </a:rPr>
              <a:t>De meest voorkomende letsels zijn </a:t>
            </a:r>
            <a:r>
              <a:rPr lang="nl-BE" sz="1600" b="1">
                <a:solidFill>
                  <a:srgbClr val="000000"/>
                </a:solidFill>
                <a:latin typeface="Calibri" panose="020F0502020204030204" pitchFamily="34" charset="0"/>
              </a:rPr>
              <a:t>solide </a:t>
            </a:r>
            <a:r>
              <a:rPr lang="nl-BE" sz="1600" b="1" err="1">
                <a:solidFill>
                  <a:srgbClr val="000000"/>
                </a:solidFill>
                <a:latin typeface="Calibri" panose="020F0502020204030204" pitchFamily="34" charset="0"/>
              </a:rPr>
              <a:t>papels</a:t>
            </a:r>
            <a:r>
              <a:rPr lang="nl-BE" sz="1600" b="1">
                <a:solidFill>
                  <a:srgbClr val="000000"/>
                </a:solidFill>
                <a:latin typeface="Calibri" panose="020F0502020204030204" pitchFamily="34" charset="0"/>
              </a:rPr>
              <a:t> met een diameter van 2-3mm</a:t>
            </a:r>
            <a:r>
              <a:rPr lang="nl-BE" sz="1600">
                <a:solidFill>
                  <a:srgbClr val="000000"/>
                </a:solidFill>
                <a:latin typeface="Calibri" panose="020F0502020204030204" pitchFamily="34" charset="0"/>
              </a:rPr>
              <a:t>. De letsels zijn klein, verheven en eenvoudig te palperen. </a:t>
            </a:r>
            <a:r>
              <a:rPr lang="nl-BE" sz="1600" b="1">
                <a:solidFill>
                  <a:srgbClr val="000000"/>
                </a:solidFill>
                <a:latin typeface="Calibri" panose="020F0502020204030204" pitchFamily="34" charset="0"/>
              </a:rPr>
              <a:t>Grotere nodulaire letsels</a:t>
            </a:r>
            <a:r>
              <a:rPr lang="nl-BE" sz="1600">
                <a:solidFill>
                  <a:srgbClr val="000000"/>
                </a:solidFill>
                <a:latin typeface="Calibri" panose="020F0502020204030204" pitchFamily="34" charset="0"/>
              </a:rPr>
              <a:t>, 5-10mm, zijn meer waarschijnlijk in bepaalde huidzones (lies, genitaliën, </a:t>
            </a:r>
            <a:r>
              <a:rPr lang="nl-BE" sz="1600" err="1">
                <a:solidFill>
                  <a:srgbClr val="000000"/>
                </a:solidFill>
                <a:latin typeface="Calibri" panose="020F0502020204030204" pitchFamily="34" charset="0"/>
              </a:rPr>
              <a:t>gluteaal</a:t>
            </a:r>
            <a:r>
              <a:rPr lang="nl-BE" sz="1600">
                <a:solidFill>
                  <a:srgbClr val="000000"/>
                </a:solidFill>
                <a:latin typeface="Calibri" panose="020F0502020204030204" pitchFamily="34" charset="0"/>
              </a:rPr>
              <a:t>, oksels, borsten van de vrouw of romp van kinderen). </a:t>
            </a:r>
          </a:p>
          <a:p>
            <a:r>
              <a:rPr lang="nl-BE" sz="1600">
                <a:solidFill>
                  <a:srgbClr val="000000"/>
                </a:solidFill>
                <a:latin typeface="Calibri" panose="020F0502020204030204" pitchFamily="34" charset="0"/>
              </a:rPr>
              <a:t>Er moeten </a:t>
            </a:r>
            <a:r>
              <a:rPr lang="nl-BE" sz="1600" b="1">
                <a:solidFill>
                  <a:srgbClr val="000000"/>
                </a:solidFill>
                <a:latin typeface="Calibri" panose="020F0502020204030204" pitchFamily="34" charset="0"/>
              </a:rPr>
              <a:t>minstens 3 letsels op dezelfde huidzone</a:t>
            </a:r>
            <a:r>
              <a:rPr lang="nl-BE" sz="1600">
                <a:solidFill>
                  <a:srgbClr val="000000"/>
                </a:solidFill>
                <a:latin typeface="Calibri" panose="020F0502020204030204" pitchFamily="34" charset="0"/>
              </a:rPr>
              <a:t> aanwezig zijn (bv linker hand, rechter bovenarm) of op een oppervlak van ongeveer 10-20 cm in diameter.</a:t>
            </a:r>
            <a:endParaRPr lang="nl-BE" sz="1600"/>
          </a:p>
          <a:p>
            <a:endParaRPr lang="nl-BE" sz="1600"/>
          </a:p>
        </p:txBody>
      </p:sp>
    </p:spTree>
    <p:extLst>
      <p:ext uri="{BB962C8B-B14F-4D97-AF65-F5344CB8AC3E}">
        <p14:creationId xmlns:p14="http://schemas.microsoft.com/office/powerpoint/2010/main" val="335672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C980537-8BD4-4BCB-A66D-B762F73E3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93" y="1595802"/>
            <a:ext cx="3041343" cy="4512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/>
              <a:t>PCR test (nog) niet aanbevolen</a:t>
            </a:r>
          </a:p>
          <a:p>
            <a:endParaRPr lang="nl-BE" sz="2400"/>
          </a:p>
          <a:p>
            <a:pPr marL="0" indent="0">
              <a:buNone/>
            </a:pPr>
            <a:r>
              <a:rPr lang="nl-BE" sz="2400"/>
              <a:t>Verdere exploratie om toch PCR in te zetten (zou meerwaarde betekenen voor WZC)</a:t>
            </a:r>
          </a:p>
          <a:p>
            <a:pPr marL="0" indent="0">
              <a:buNone/>
            </a:pPr>
            <a:endParaRPr lang="nl-BE" sz="2400"/>
          </a:p>
          <a:p>
            <a:pPr marL="0" indent="0">
              <a:buNone/>
            </a:pPr>
            <a:r>
              <a:rPr lang="nl-BE" sz="2400"/>
              <a:t>Correcte staalafname nodig!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A7D7E59-3412-4AF6-9338-88FB2455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Diagnose scabiës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B37DA6C-1DCA-48D7-98C8-5AD062997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475" y="1158536"/>
            <a:ext cx="8836525" cy="370111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1CB5745-8A37-4784-83F8-7760EF79E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535" y="4862092"/>
            <a:ext cx="8772465" cy="83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885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b04002-c0d4-4282-969c-d631fed364e2" xsi:nil="true"/>
    <lcf76f155ced4ddcb4097134ff3c332f xmlns="d2bb6858-f7c8-4676-8d40-82df9002ebf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0CB60F8EC9D8499EE529C20D9F80B5" ma:contentTypeVersion="16" ma:contentTypeDescription="Een nieuw document maken." ma:contentTypeScope="" ma:versionID="fb9861df69bb8154aeba6208c3db050b">
  <xsd:schema xmlns:xsd="http://www.w3.org/2001/XMLSchema" xmlns:xs="http://www.w3.org/2001/XMLSchema" xmlns:p="http://schemas.microsoft.com/office/2006/metadata/properties" xmlns:ns2="d2bb6858-f7c8-4676-8d40-82df9002ebf9" xmlns:ns3="b0b04002-c0d4-4282-969c-d631fed364e2" targetNamespace="http://schemas.microsoft.com/office/2006/metadata/properties" ma:root="true" ma:fieldsID="2fde684827f53fea50e8ed88cbc098b6" ns2:_="" ns3:_="">
    <xsd:import namespace="d2bb6858-f7c8-4676-8d40-82df9002ebf9"/>
    <xsd:import namespace="b0b04002-c0d4-4282-969c-d631fed364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b6858-f7c8-4676-8d40-82df9002eb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d58f6477-43ac-425e-9e68-0200866a51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04002-c0d4-4282-969c-d631fed364e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361ee87-8d29-443a-8936-cc741dce82f4}" ma:internalName="TaxCatchAll" ma:showField="CatchAllData" ma:web="b0b04002-c0d4-4282-969c-d631fed364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02C7A0-6537-401F-A2EA-7D89312E8541}">
  <ds:schemaRefs>
    <ds:schemaRef ds:uri="http://schemas.microsoft.com/office/infopath/2007/PartnerControls"/>
    <ds:schemaRef ds:uri="http://schemas.openxmlformats.org/package/2006/metadata/core-properties"/>
    <ds:schemaRef ds:uri="d2bb6858-f7c8-4676-8d40-82df9002ebf9"/>
    <ds:schemaRef ds:uri="http://schemas.microsoft.com/office/2006/documentManagement/types"/>
    <ds:schemaRef ds:uri="b0b04002-c0d4-4282-969c-d631fed364e2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CCA1B12-727F-4C3D-B156-80195939A0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bb6858-f7c8-4676-8d40-82df9002ebf9"/>
    <ds:schemaRef ds:uri="b0b04002-c0d4-4282-969c-d631fed364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0ADA88-A7F8-42B3-BF2F-483EFB1D05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1036</Words>
  <Application>Microsoft Office PowerPoint</Application>
  <PresentationFormat>Breedbeeld</PresentationFormat>
  <Paragraphs>119</Paragraphs>
  <Slides>23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Gilroy</vt:lpstr>
      <vt:lpstr>GILROY-SEMIBOLD</vt:lpstr>
      <vt:lpstr>Noto Sans</vt:lpstr>
      <vt:lpstr>Times New Roman</vt:lpstr>
      <vt:lpstr>Verdana</vt:lpstr>
      <vt:lpstr>Wingdings</vt:lpstr>
      <vt:lpstr>Kantoorthema</vt:lpstr>
      <vt:lpstr>7de klankbordgroep  27/03/2025</vt:lpstr>
      <vt:lpstr>Agenda Omgevingshygiëne Scabiës RSV vaccinatie</vt:lpstr>
      <vt:lpstr>Omgevingshygiëne</vt:lpstr>
      <vt:lpstr>Omgevingshygiëne:  Instructiefilmpjes voor schoonmaak</vt:lpstr>
      <vt:lpstr>Omgevingshygiëne:  Instructiefilmpjes voor schoonmaak</vt:lpstr>
      <vt:lpstr>Scabiës diagnostiek</vt:lpstr>
      <vt:lpstr>Nieuwe richtlijnen</vt:lpstr>
      <vt:lpstr>Diagnose scabiës</vt:lpstr>
      <vt:lpstr>Diagnose scabiës</vt:lpstr>
      <vt:lpstr>Diagnose scabiës</vt:lpstr>
      <vt:lpstr>Behandeling scabiës</vt:lpstr>
      <vt:lpstr>Behandeling scabiës: hygiëne maatregelen</vt:lpstr>
      <vt:lpstr>Behandeling scabiës: wie?</vt:lpstr>
      <vt:lpstr>Behandeling scabiës: wie?</vt:lpstr>
      <vt:lpstr>RSV vaccinatie</vt:lpstr>
      <vt:lpstr>RSV vaccinatie bij ouderen</vt:lpstr>
      <vt:lpstr>Burden RSV bij ouderen</vt:lpstr>
      <vt:lpstr>RSV vaccinatiegraad in WZC</vt:lpstr>
      <vt:lpstr>RSV vaccinatie aanbevolen</vt:lpstr>
      <vt:lpstr>MRSA beleid</vt:lpstr>
      <vt:lpstr>MRSA beleid</vt:lpstr>
      <vt:lpstr>Varia</vt:lpstr>
      <vt:lpstr>Varia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Jouw gezondheidsnetwerk Jouw zorg van a tot z</dc:title>
  <dc:creator>Mathieu Verstraete</dc:creator>
  <cp:lastModifiedBy>Langbeen Jodie</cp:lastModifiedBy>
  <cp:revision>1</cp:revision>
  <dcterms:created xsi:type="dcterms:W3CDTF">2020-11-26T15:23:46Z</dcterms:created>
  <dcterms:modified xsi:type="dcterms:W3CDTF">2025-03-27T09:03:00Z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0x0101003A0CB60F8EC9D8499EE529C20D9F80B5</vt:lpwstr>
  </property>
  <property fmtid="{D5CDD505-2E9C-101B-9397-08002B2CF9AE}" pid="3" name="MediaServiceImageTags">
    <vt:lpwstr/>
  </property>
</Properties>
</file>