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49"/>
  </p:handoutMasterIdLst>
  <p:sldIdLst>
    <p:sldId id="387" r:id="rId5"/>
    <p:sldId id="391" r:id="rId6"/>
    <p:sldId id="414" r:id="rId7"/>
    <p:sldId id="392" r:id="rId8"/>
    <p:sldId id="415" r:id="rId9"/>
    <p:sldId id="397" r:id="rId10"/>
    <p:sldId id="416" r:id="rId11"/>
    <p:sldId id="333" r:id="rId12"/>
    <p:sldId id="418" r:id="rId13"/>
    <p:sldId id="417" r:id="rId14"/>
    <p:sldId id="393" r:id="rId15"/>
    <p:sldId id="434" r:id="rId16"/>
    <p:sldId id="394" r:id="rId17"/>
    <p:sldId id="395" r:id="rId18"/>
    <p:sldId id="334" r:id="rId19"/>
    <p:sldId id="400" r:id="rId20"/>
    <p:sldId id="419" r:id="rId21"/>
    <p:sldId id="399" r:id="rId22"/>
    <p:sldId id="335" r:id="rId23"/>
    <p:sldId id="402" r:id="rId24"/>
    <p:sldId id="403" r:id="rId25"/>
    <p:sldId id="404" r:id="rId26"/>
    <p:sldId id="405" r:id="rId27"/>
    <p:sldId id="406" r:id="rId28"/>
    <p:sldId id="407" r:id="rId29"/>
    <p:sldId id="409" r:id="rId30"/>
    <p:sldId id="410" r:id="rId31"/>
    <p:sldId id="411" r:id="rId32"/>
    <p:sldId id="412" r:id="rId33"/>
    <p:sldId id="337" r:id="rId34"/>
    <p:sldId id="413" r:id="rId35"/>
    <p:sldId id="420" r:id="rId36"/>
    <p:sldId id="423" r:id="rId37"/>
    <p:sldId id="421" r:id="rId38"/>
    <p:sldId id="422" r:id="rId39"/>
    <p:sldId id="425" r:id="rId40"/>
    <p:sldId id="424" r:id="rId41"/>
    <p:sldId id="426" r:id="rId42"/>
    <p:sldId id="427" r:id="rId43"/>
    <p:sldId id="428" r:id="rId44"/>
    <p:sldId id="430" r:id="rId45"/>
    <p:sldId id="431" r:id="rId46"/>
    <p:sldId id="432" r:id="rId47"/>
    <p:sldId id="433" r:id="rId48"/>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C3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09CACE-0EFF-48E9-AE1C-514073F0851F}" v="50" dt="2023-06-14T13:09:03.82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aere Evelien" userId="S::evelien.delaere_sintandriestielt.be#ext#@ypermannet.onmicrosoft.com::297eaddc-1b81-4fa9-be73-fc0dc312e2ed" providerId="AD" clId="Web-{A8D08F5D-A97E-7879-05D8-AE5A685176C9}"/>
    <pc:docChg chg="modSld">
      <pc:chgData name="Delaere Evelien" userId="S::evelien.delaere_sintandriestielt.be#ext#@ypermannet.onmicrosoft.com::297eaddc-1b81-4fa9-be73-fc0dc312e2ed" providerId="AD" clId="Web-{A8D08F5D-A97E-7879-05D8-AE5A685176C9}" dt="2023-06-06T06:58:11.296" v="25" actId="20577"/>
      <pc:docMkLst>
        <pc:docMk/>
      </pc:docMkLst>
      <pc:sldChg chg="modSp">
        <pc:chgData name="Delaere Evelien" userId="S::evelien.delaere_sintandriestielt.be#ext#@ypermannet.onmicrosoft.com::297eaddc-1b81-4fa9-be73-fc0dc312e2ed" providerId="AD" clId="Web-{A8D08F5D-A97E-7879-05D8-AE5A685176C9}" dt="2023-06-06T06:47:52.551" v="4" actId="14100"/>
        <pc:sldMkLst>
          <pc:docMk/>
          <pc:sldMk cId="3783075322" sldId="393"/>
        </pc:sldMkLst>
        <pc:spChg chg="mod">
          <ac:chgData name="Delaere Evelien" userId="S::evelien.delaere_sintandriestielt.be#ext#@ypermannet.onmicrosoft.com::297eaddc-1b81-4fa9-be73-fc0dc312e2ed" providerId="AD" clId="Web-{A8D08F5D-A97E-7879-05D8-AE5A685176C9}" dt="2023-06-06T06:47:52.551" v="4" actId="14100"/>
          <ac:spMkLst>
            <pc:docMk/>
            <pc:sldMk cId="3783075322" sldId="393"/>
            <ac:spMk id="8" creationId="{093D0EF1-E349-4B9F-8A04-805A1ED3B108}"/>
          </ac:spMkLst>
        </pc:spChg>
      </pc:sldChg>
      <pc:sldChg chg="modSp">
        <pc:chgData name="Delaere Evelien" userId="S::evelien.delaere_sintandriestielt.be#ext#@ypermannet.onmicrosoft.com::297eaddc-1b81-4fa9-be73-fc0dc312e2ed" providerId="AD" clId="Web-{A8D08F5D-A97E-7879-05D8-AE5A685176C9}" dt="2023-06-06T06:50:27.886" v="6" actId="14100"/>
        <pc:sldMkLst>
          <pc:docMk/>
          <pc:sldMk cId="2391306077" sldId="405"/>
        </pc:sldMkLst>
        <pc:spChg chg="mod">
          <ac:chgData name="Delaere Evelien" userId="S::evelien.delaere_sintandriestielt.be#ext#@ypermannet.onmicrosoft.com::297eaddc-1b81-4fa9-be73-fc0dc312e2ed" providerId="AD" clId="Web-{A8D08F5D-A97E-7879-05D8-AE5A685176C9}" dt="2023-06-06T06:50:27.886" v="6" actId="14100"/>
          <ac:spMkLst>
            <pc:docMk/>
            <pc:sldMk cId="2391306077" sldId="405"/>
            <ac:spMk id="4" creationId="{A646A25B-5374-4515-9B79-486BC42AADBE}"/>
          </ac:spMkLst>
        </pc:spChg>
      </pc:sldChg>
      <pc:sldChg chg="modSp">
        <pc:chgData name="Delaere Evelien" userId="S::evelien.delaere_sintandriestielt.be#ext#@ypermannet.onmicrosoft.com::297eaddc-1b81-4fa9-be73-fc0dc312e2ed" providerId="AD" clId="Web-{A8D08F5D-A97E-7879-05D8-AE5A685176C9}" dt="2023-06-06T06:51:59.655" v="14" actId="1076"/>
        <pc:sldMkLst>
          <pc:docMk/>
          <pc:sldMk cId="3338040852" sldId="406"/>
        </pc:sldMkLst>
        <pc:spChg chg="mod ord">
          <ac:chgData name="Delaere Evelien" userId="S::evelien.delaere_sintandriestielt.be#ext#@ypermannet.onmicrosoft.com::297eaddc-1b81-4fa9-be73-fc0dc312e2ed" providerId="AD" clId="Web-{A8D08F5D-A97E-7879-05D8-AE5A685176C9}" dt="2023-06-06T06:51:59.655" v="14" actId="1076"/>
          <ac:spMkLst>
            <pc:docMk/>
            <pc:sldMk cId="3338040852" sldId="406"/>
            <ac:spMk id="2" creationId="{D1AF6CF1-1BE7-468D-8F49-69168D3F899B}"/>
          </ac:spMkLst>
        </pc:spChg>
      </pc:sldChg>
      <pc:sldChg chg="modSp">
        <pc:chgData name="Delaere Evelien" userId="S::evelien.delaere_sintandriestielt.be#ext#@ypermannet.onmicrosoft.com::297eaddc-1b81-4fa9-be73-fc0dc312e2ed" providerId="AD" clId="Web-{A8D08F5D-A97E-7879-05D8-AE5A685176C9}" dt="2023-06-06T06:52:08.624" v="15" actId="14100"/>
        <pc:sldMkLst>
          <pc:docMk/>
          <pc:sldMk cId="647168487" sldId="408"/>
        </pc:sldMkLst>
        <pc:spChg chg="mod">
          <ac:chgData name="Delaere Evelien" userId="S::evelien.delaere_sintandriestielt.be#ext#@ypermannet.onmicrosoft.com::297eaddc-1b81-4fa9-be73-fc0dc312e2ed" providerId="AD" clId="Web-{A8D08F5D-A97E-7879-05D8-AE5A685176C9}" dt="2023-06-06T06:52:08.624" v="15" actId="14100"/>
          <ac:spMkLst>
            <pc:docMk/>
            <pc:sldMk cId="647168487" sldId="408"/>
            <ac:spMk id="2" creationId="{D1AF6CF1-1BE7-468D-8F49-69168D3F899B}"/>
          </ac:spMkLst>
        </pc:spChg>
      </pc:sldChg>
      <pc:sldChg chg="modSp">
        <pc:chgData name="Delaere Evelien" userId="S::evelien.delaere_sintandriestielt.be#ext#@ypermannet.onmicrosoft.com::297eaddc-1b81-4fa9-be73-fc0dc312e2ed" providerId="AD" clId="Web-{A8D08F5D-A97E-7879-05D8-AE5A685176C9}" dt="2023-06-06T06:52:25.297" v="21" actId="20577"/>
        <pc:sldMkLst>
          <pc:docMk/>
          <pc:sldMk cId="3758967640" sldId="409"/>
        </pc:sldMkLst>
        <pc:spChg chg="mod">
          <ac:chgData name="Delaere Evelien" userId="S::evelien.delaere_sintandriestielt.be#ext#@ypermannet.onmicrosoft.com::297eaddc-1b81-4fa9-be73-fc0dc312e2ed" providerId="AD" clId="Web-{A8D08F5D-A97E-7879-05D8-AE5A685176C9}" dt="2023-06-06T06:52:19.031" v="19" actId="20577"/>
          <ac:spMkLst>
            <pc:docMk/>
            <pc:sldMk cId="3758967640" sldId="409"/>
            <ac:spMk id="2" creationId="{D1AF6CF1-1BE7-468D-8F49-69168D3F899B}"/>
          </ac:spMkLst>
        </pc:spChg>
        <pc:spChg chg="mod">
          <ac:chgData name="Delaere Evelien" userId="S::evelien.delaere_sintandriestielt.be#ext#@ypermannet.onmicrosoft.com::297eaddc-1b81-4fa9-be73-fc0dc312e2ed" providerId="AD" clId="Web-{A8D08F5D-A97E-7879-05D8-AE5A685176C9}" dt="2023-06-06T06:52:25.297" v="21" actId="20577"/>
          <ac:spMkLst>
            <pc:docMk/>
            <pc:sldMk cId="3758967640" sldId="409"/>
            <ac:spMk id="8" creationId="{B084C6BE-88B4-4FA1-B339-11B30E072193}"/>
          </ac:spMkLst>
        </pc:spChg>
      </pc:sldChg>
      <pc:sldChg chg="modSp">
        <pc:chgData name="Delaere Evelien" userId="S::evelien.delaere_sintandriestielt.be#ext#@ypermannet.onmicrosoft.com::297eaddc-1b81-4fa9-be73-fc0dc312e2ed" providerId="AD" clId="Web-{A8D08F5D-A97E-7879-05D8-AE5A685176C9}" dt="2023-06-06T06:53:05.299" v="23" actId="20577"/>
        <pc:sldMkLst>
          <pc:docMk/>
          <pc:sldMk cId="2560102713" sldId="411"/>
        </pc:sldMkLst>
        <pc:spChg chg="mod">
          <ac:chgData name="Delaere Evelien" userId="S::evelien.delaere_sintandriestielt.be#ext#@ypermannet.onmicrosoft.com::297eaddc-1b81-4fa9-be73-fc0dc312e2ed" providerId="AD" clId="Web-{A8D08F5D-A97E-7879-05D8-AE5A685176C9}" dt="2023-06-06T06:53:05.299" v="23" actId="20577"/>
          <ac:spMkLst>
            <pc:docMk/>
            <pc:sldMk cId="2560102713" sldId="411"/>
            <ac:spMk id="8" creationId="{B084C6BE-88B4-4FA1-B339-11B30E072193}"/>
          </ac:spMkLst>
        </pc:spChg>
      </pc:sldChg>
      <pc:sldChg chg="modSp">
        <pc:chgData name="Delaere Evelien" userId="S::evelien.delaere_sintandriestielt.be#ext#@ypermannet.onmicrosoft.com::297eaddc-1b81-4fa9-be73-fc0dc312e2ed" providerId="AD" clId="Web-{A8D08F5D-A97E-7879-05D8-AE5A685176C9}" dt="2023-06-06T06:47:41.082" v="2" actId="14100"/>
        <pc:sldMkLst>
          <pc:docMk/>
          <pc:sldMk cId="3517769618" sldId="417"/>
        </pc:sldMkLst>
        <pc:spChg chg="mod">
          <ac:chgData name="Delaere Evelien" userId="S::evelien.delaere_sintandriestielt.be#ext#@ypermannet.onmicrosoft.com::297eaddc-1b81-4fa9-be73-fc0dc312e2ed" providerId="AD" clId="Web-{A8D08F5D-A97E-7879-05D8-AE5A685176C9}" dt="2023-06-06T06:47:41.082" v="2" actId="14100"/>
          <ac:spMkLst>
            <pc:docMk/>
            <pc:sldMk cId="3517769618" sldId="417"/>
            <ac:spMk id="2" creationId="{D1AF6CF1-1BE7-468D-8F49-69168D3F899B}"/>
          </ac:spMkLst>
        </pc:spChg>
        <pc:picChg chg="ord">
          <ac:chgData name="Delaere Evelien" userId="S::evelien.delaere_sintandriestielt.be#ext#@ypermannet.onmicrosoft.com::297eaddc-1b81-4fa9-be73-fc0dc312e2ed" providerId="AD" clId="Web-{A8D08F5D-A97E-7879-05D8-AE5A685176C9}" dt="2023-06-06T06:47:35.426" v="0"/>
          <ac:picMkLst>
            <pc:docMk/>
            <pc:sldMk cId="3517769618" sldId="417"/>
            <ac:picMk id="4" creationId="{A794FA4C-166D-497D-9C32-B9E7E2E6EE6B}"/>
          </ac:picMkLst>
        </pc:picChg>
      </pc:sldChg>
      <pc:sldChg chg="modSp">
        <pc:chgData name="Delaere Evelien" userId="S::evelien.delaere_sintandriestielt.be#ext#@ypermannet.onmicrosoft.com::297eaddc-1b81-4fa9-be73-fc0dc312e2ed" providerId="AD" clId="Web-{A8D08F5D-A97E-7879-05D8-AE5A685176C9}" dt="2023-06-06T06:48:55.320" v="5" actId="14100"/>
        <pc:sldMkLst>
          <pc:docMk/>
          <pc:sldMk cId="3789934645" sldId="419"/>
        </pc:sldMkLst>
        <pc:spChg chg="mod">
          <ac:chgData name="Delaere Evelien" userId="S::evelien.delaere_sintandriestielt.be#ext#@ypermannet.onmicrosoft.com::297eaddc-1b81-4fa9-be73-fc0dc312e2ed" providerId="AD" clId="Web-{A8D08F5D-A97E-7879-05D8-AE5A685176C9}" dt="2023-06-06T06:48:55.320" v="5" actId="14100"/>
          <ac:spMkLst>
            <pc:docMk/>
            <pc:sldMk cId="3789934645" sldId="419"/>
            <ac:spMk id="5" creationId="{3511BAF8-35D7-42D1-AA6B-963BFBF007D0}"/>
          </ac:spMkLst>
        </pc:spChg>
      </pc:sldChg>
      <pc:sldChg chg="modSp">
        <pc:chgData name="Delaere Evelien" userId="S::evelien.delaere_sintandriestielt.be#ext#@ypermannet.onmicrosoft.com::297eaddc-1b81-4fa9-be73-fc0dc312e2ed" providerId="AD" clId="Web-{A8D08F5D-A97E-7879-05D8-AE5A685176C9}" dt="2023-06-06T06:58:11.296" v="25" actId="20577"/>
        <pc:sldMkLst>
          <pc:docMk/>
          <pc:sldMk cId="2096896648" sldId="431"/>
        </pc:sldMkLst>
        <pc:spChg chg="mod">
          <ac:chgData name="Delaere Evelien" userId="S::evelien.delaere_sintandriestielt.be#ext#@ypermannet.onmicrosoft.com::297eaddc-1b81-4fa9-be73-fc0dc312e2ed" providerId="AD" clId="Web-{A8D08F5D-A97E-7879-05D8-AE5A685176C9}" dt="2023-06-06T06:58:11.296" v="25" actId="20577"/>
          <ac:spMkLst>
            <pc:docMk/>
            <pc:sldMk cId="2096896648" sldId="431"/>
            <ac:spMk id="8" creationId="{B084C6BE-88B4-4FA1-B339-11B30E072193}"/>
          </ac:spMkLst>
        </pc:spChg>
      </pc:sldChg>
    </pc:docChg>
  </pc:docChgLst>
  <pc:docChgLst>
    <pc:chgData name="Langbeen Jodie" userId="80f590ee-680b-46f9-ad27-9c592dddfe23" providerId="ADAL" clId="{AE09CACE-0EFF-48E9-AE1C-514073F0851F}"/>
    <pc:docChg chg="undo custSel addSld delSld modSld sldOrd">
      <pc:chgData name="Langbeen Jodie" userId="80f590ee-680b-46f9-ad27-9c592dddfe23" providerId="ADAL" clId="{AE09CACE-0EFF-48E9-AE1C-514073F0851F}" dt="2023-06-16T08:00:08.451" v="4288" actId="47"/>
      <pc:docMkLst>
        <pc:docMk/>
      </pc:docMkLst>
      <pc:sldChg chg="add">
        <pc:chgData name="Langbeen Jodie" userId="80f590ee-680b-46f9-ad27-9c592dddfe23" providerId="ADAL" clId="{AE09CACE-0EFF-48E9-AE1C-514073F0851F}" dt="2023-06-01T07:22:58.396" v="717"/>
        <pc:sldMkLst>
          <pc:docMk/>
          <pc:sldMk cId="3693404571" sldId="333"/>
        </pc:sldMkLst>
      </pc:sldChg>
      <pc:sldChg chg="add">
        <pc:chgData name="Langbeen Jodie" userId="80f590ee-680b-46f9-ad27-9c592dddfe23" providerId="ADAL" clId="{AE09CACE-0EFF-48E9-AE1C-514073F0851F}" dt="2023-06-01T07:23:06.869" v="718"/>
        <pc:sldMkLst>
          <pc:docMk/>
          <pc:sldMk cId="912035866" sldId="334"/>
        </pc:sldMkLst>
      </pc:sldChg>
      <pc:sldChg chg="add">
        <pc:chgData name="Langbeen Jodie" userId="80f590ee-680b-46f9-ad27-9c592dddfe23" providerId="ADAL" clId="{AE09CACE-0EFF-48E9-AE1C-514073F0851F}" dt="2023-06-01T07:23:15.109" v="719"/>
        <pc:sldMkLst>
          <pc:docMk/>
          <pc:sldMk cId="2802949173" sldId="335"/>
        </pc:sldMkLst>
      </pc:sldChg>
      <pc:sldChg chg="add">
        <pc:chgData name="Langbeen Jodie" userId="80f590ee-680b-46f9-ad27-9c592dddfe23" providerId="ADAL" clId="{AE09CACE-0EFF-48E9-AE1C-514073F0851F}" dt="2023-06-01T07:23:27.412" v="720"/>
        <pc:sldMkLst>
          <pc:docMk/>
          <pc:sldMk cId="4005052926" sldId="337"/>
        </pc:sldMkLst>
      </pc:sldChg>
      <pc:sldChg chg="delSp modSp mod ord">
        <pc:chgData name="Langbeen Jodie" userId="80f590ee-680b-46f9-ad27-9c592dddfe23" providerId="ADAL" clId="{AE09CACE-0EFF-48E9-AE1C-514073F0851F}" dt="2023-06-14T13:07:09.373" v="4257" actId="113"/>
        <pc:sldMkLst>
          <pc:docMk/>
          <pc:sldMk cId="1319019119" sldId="391"/>
        </pc:sldMkLst>
        <pc:spChg chg="mod">
          <ac:chgData name="Langbeen Jodie" userId="80f590ee-680b-46f9-ad27-9c592dddfe23" providerId="ADAL" clId="{AE09CACE-0EFF-48E9-AE1C-514073F0851F}" dt="2023-06-01T07:05:54.497" v="45" actId="6549"/>
          <ac:spMkLst>
            <pc:docMk/>
            <pc:sldMk cId="1319019119" sldId="391"/>
            <ac:spMk id="2" creationId="{D1AF6CF1-1BE7-468D-8F49-69168D3F899B}"/>
          </ac:spMkLst>
        </pc:spChg>
        <pc:spChg chg="mod">
          <ac:chgData name="Langbeen Jodie" userId="80f590ee-680b-46f9-ad27-9c592dddfe23" providerId="ADAL" clId="{AE09CACE-0EFF-48E9-AE1C-514073F0851F}" dt="2023-06-14T13:07:09.373" v="4257" actId="113"/>
          <ac:spMkLst>
            <pc:docMk/>
            <pc:sldMk cId="1319019119" sldId="391"/>
            <ac:spMk id="3" creationId="{EDE88F99-1EB2-4D21-91EB-2E39CF23738E}"/>
          </ac:spMkLst>
        </pc:spChg>
        <pc:picChg chg="del">
          <ac:chgData name="Langbeen Jodie" userId="80f590ee-680b-46f9-ad27-9c592dddfe23" providerId="ADAL" clId="{AE09CACE-0EFF-48E9-AE1C-514073F0851F}" dt="2023-06-01T07:05:40.662" v="3" actId="478"/>
          <ac:picMkLst>
            <pc:docMk/>
            <pc:sldMk cId="1319019119" sldId="391"/>
            <ac:picMk id="5" creationId="{0895C26C-C793-45EB-BC62-02E3AC6D1660}"/>
          </ac:picMkLst>
        </pc:picChg>
      </pc:sldChg>
      <pc:sldChg chg="addSp modSp mod">
        <pc:chgData name="Langbeen Jodie" userId="80f590ee-680b-46f9-ad27-9c592dddfe23" providerId="ADAL" clId="{AE09CACE-0EFF-48E9-AE1C-514073F0851F}" dt="2023-06-01T07:12:18.710" v="433" actId="1076"/>
        <pc:sldMkLst>
          <pc:docMk/>
          <pc:sldMk cId="2520266992" sldId="392"/>
        </pc:sldMkLst>
        <pc:spChg chg="mod">
          <ac:chgData name="Langbeen Jodie" userId="80f590ee-680b-46f9-ad27-9c592dddfe23" providerId="ADAL" clId="{AE09CACE-0EFF-48E9-AE1C-514073F0851F}" dt="2023-06-01T07:10:41.676" v="348" actId="20577"/>
          <ac:spMkLst>
            <pc:docMk/>
            <pc:sldMk cId="2520266992" sldId="392"/>
            <ac:spMk id="3" creationId="{EDE88F99-1EB2-4D21-91EB-2E39CF23738E}"/>
          </ac:spMkLst>
        </pc:spChg>
        <pc:spChg chg="add mod">
          <ac:chgData name="Langbeen Jodie" userId="80f590ee-680b-46f9-ad27-9c592dddfe23" providerId="ADAL" clId="{AE09CACE-0EFF-48E9-AE1C-514073F0851F}" dt="2023-06-01T07:12:18.710" v="433" actId="1076"/>
          <ac:spMkLst>
            <pc:docMk/>
            <pc:sldMk cId="2520266992" sldId="392"/>
            <ac:spMk id="4" creationId="{8D424A8B-DDF9-4E88-AF30-64C40FF4FEF6}"/>
          </ac:spMkLst>
        </pc:spChg>
      </pc:sldChg>
      <pc:sldChg chg="addSp modSp mod">
        <pc:chgData name="Langbeen Jodie" userId="80f590ee-680b-46f9-ad27-9c592dddfe23" providerId="ADAL" clId="{AE09CACE-0EFF-48E9-AE1C-514073F0851F}" dt="2023-06-01T07:17:42.687" v="669" actId="1076"/>
        <pc:sldMkLst>
          <pc:docMk/>
          <pc:sldMk cId="3666746347" sldId="395"/>
        </pc:sldMkLst>
        <pc:spChg chg="mod">
          <ac:chgData name="Langbeen Jodie" userId="80f590ee-680b-46f9-ad27-9c592dddfe23" providerId="ADAL" clId="{AE09CACE-0EFF-48E9-AE1C-514073F0851F}" dt="2023-06-01T07:17:36.938" v="667" actId="113"/>
          <ac:spMkLst>
            <pc:docMk/>
            <pc:sldMk cId="3666746347" sldId="395"/>
            <ac:spMk id="3" creationId="{EDE88F99-1EB2-4D21-91EB-2E39CF23738E}"/>
          </ac:spMkLst>
        </pc:spChg>
        <pc:spChg chg="add mod">
          <ac:chgData name="Langbeen Jodie" userId="80f590ee-680b-46f9-ad27-9c592dddfe23" providerId="ADAL" clId="{AE09CACE-0EFF-48E9-AE1C-514073F0851F}" dt="2023-06-01T07:16:58.011" v="609" actId="207"/>
          <ac:spMkLst>
            <pc:docMk/>
            <pc:sldMk cId="3666746347" sldId="395"/>
            <ac:spMk id="4" creationId="{1A2E20C4-AE99-4FED-BC60-E56F0573CB4C}"/>
          </ac:spMkLst>
        </pc:spChg>
        <pc:spChg chg="add">
          <ac:chgData name="Langbeen Jodie" userId="80f590ee-680b-46f9-ad27-9c592dddfe23" providerId="ADAL" clId="{AE09CACE-0EFF-48E9-AE1C-514073F0851F}" dt="2023-06-01T07:17:02.525" v="610"/>
          <ac:spMkLst>
            <pc:docMk/>
            <pc:sldMk cId="3666746347" sldId="395"/>
            <ac:spMk id="5" creationId="{B82A5F4E-3D7D-4361-A041-3EA12CD3688D}"/>
          </ac:spMkLst>
        </pc:spChg>
        <pc:spChg chg="add">
          <ac:chgData name="Langbeen Jodie" userId="80f590ee-680b-46f9-ad27-9c592dddfe23" providerId="ADAL" clId="{AE09CACE-0EFF-48E9-AE1C-514073F0851F}" dt="2023-06-01T07:17:05.759" v="611"/>
          <ac:spMkLst>
            <pc:docMk/>
            <pc:sldMk cId="3666746347" sldId="395"/>
            <ac:spMk id="6" creationId="{C269774F-52F7-46D4-B31C-5D57C485FFCB}"/>
          </ac:spMkLst>
        </pc:spChg>
        <pc:picChg chg="add mod">
          <ac:chgData name="Langbeen Jodie" userId="80f590ee-680b-46f9-ad27-9c592dddfe23" providerId="ADAL" clId="{AE09CACE-0EFF-48E9-AE1C-514073F0851F}" dt="2023-06-01T07:17:42.687" v="669" actId="1076"/>
          <ac:picMkLst>
            <pc:docMk/>
            <pc:sldMk cId="3666746347" sldId="395"/>
            <ac:picMk id="7" creationId="{1940B6DB-B228-41A1-AF9A-10EAAA2FE7D3}"/>
          </ac:picMkLst>
        </pc:picChg>
      </pc:sldChg>
      <pc:sldChg chg="del">
        <pc:chgData name="Langbeen Jodie" userId="80f590ee-680b-46f9-ad27-9c592dddfe23" providerId="ADAL" clId="{AE09CACE-0EFF-48E9-AE1C-514073F0851F}" dt="2023-06-01T07:15:23.048" v="527" actId="47"/>
        <pc:sldMkLst>
          <pc:docMk/>
          <pc:sldMk cId="3345893167" sldId="396"/>
        </pc:sldMkLst>
      </pc:sldChg>
      <pc:sldChg chg="modSp mod">
        <pc:chgData name="Langbeen Jodie" userId="80f590ee-680b-46f9-ad27-9c592dddfe23" providerId="ADAL" clId="{AE09CACE-0EFF-48E9-AE1C-514073F0851F}" dt="2023-06-01T07:11:53.199" v="420"/>
        <pc:sldMkLst>
          <pc:docMk/>
          <pc:sldMk cId="509987064" sldId="397"/>
        </pc:sldMkLst>
        <pc:spChg chg="mod">
          <ac:chgData name="Langbeen Jodie" userId="80f590ee-680b-46f9-ad27-9c592dddfe23" providerId="ADAL" clId="{AE09CACE-0EFF-48E9-AE1C-514073F0851F}" dt="2023-06-01T07:11:53.199" v="420"/>
          <ac:spMkLst>
            <pc:docMk/>
            <pc:sldMk cId="509987064" sldId="397"/>
            <ac:spMk id="3" creationId="{EDE88F99-1EB2-4D21-91EB-2E39CF23738E}"/>
          </ac:spMkLst>
        </pc:spChg>
      </pc:sldChg>
      <pc:sldChg chg="del">
        <pc:chgData name="Langbeen Jodie" userId="80f590ee-680b-46f9-ad27-9c592dddfe23" providerId="ADAL" clId="{AE09CACE-0EFF-48E9-AE1C-514073F0851F}" dt="2023-06-01T07:17:51.570" v="670" actId="47"/>
        <pc:sldMkLst>
          <pc:docMk/>
          <pc:sldMk cId="1259669603" sldId="398"/>
        </pc:sldMkLst>
      </pc:sldChg>
      <pc:sldChg chg="addSp delSp modSp mod">
        <pc:chgData name="Langbeen Jodie" userId="80f590ee-680b-46f9-ad27-9c592dddfe23" providerId="ADAL" clId="{AE09CACE-0EFF-48E9-AE1C-514073F0851F}" dt="2023-06-01T07:18:50.867" v="684" actId="113"/>
        <pc:sldMkLst>
          <pc:docMk/>
          <pc:sldMk cId="1899235319" sldId="400"/>
        </pc:sldMkLst>
        <pc:spChg chg="mod">
          <ac:chgData name="Langbeen Jodie" userId="80f590ee-680b-46f9-ad27-9c592dddfe23" providerId="ADAL" clId="{AE09CACE-0EFF-48E9-AE1C-514073F0851F}" dt="2023-06-01T07:18:50.867" v="684" actId="113"/>
          <ac:spMkLst>
            <pc:docMk/>
            <pc:sldMk cId="1899235319" sldId="400"/>
            <ac:spMk id="3" creationId="{EDE88F99-1EB2-4D21-91EB-2E39CF23738E}"/>
          </ac:spMkLst>
        </pc:spChg>
        <pc:spChg chg="del">
          <ac:chgData name="Langbeen Jodie" userId="80f590ee-680b-46f9-ad27-9c592dddfe23" providerId="ADAL" clId="{AE09CACE-0EFF-48E9-AE1C-514073F0851F}" dt="2023-06-01T07:18:17.032" v="672" actId="478"/>
          <ac:spMkLst>
            <pc:docMk/>
            <pc:sldMk cId="1899235319" sldId="400"/>
            <ac:spMk id="5" creationId="{3511BAF8-35D7-42D1-AA6B-963BFBF007D0}"/>
          </ac:spMkLst>
        </pc:spChg>
        <pc:spChg chg="del">
          <ac:chgData name="Langbeen Jodie" userId="80f590ee-680b-46f9-ad27-9c592dddfe23" providerId="ADAL" clId="{AE09CACE-0EFF-48E9-AE1C-514073F0851F}" dt="2023-06-01T07:18:26.777" v="678" actId="478"/>
          <ac:spMkLst>
            <pc:docMk/>
            <pc:sldMk cId="1899235319" sldId="400"/>
            <ac:spMk id="6" creationId="{D306A855-76A4-4E87-9C1C-013B63AD89A0}"/>
          </ac:spMkLst>
        </pc:spChg>
        <pc:spChg chg="add mod">
          <ac:chgData name="Langbeen Jodie" userId="80f590ee-680b-46f9-ad27-9c592dddfe23" providerId="ADAL" clId="{AE09CACE-0EFF-48E9-AE1C-514073F0851F}" dt="2023-06-01T07:18:42.993" v="682" actId="207"/>
          <ac:spMkLst>
            <pc:docMk/>
            <pc:sldMk cId="1899235319" sldId="400"/>
            <ac:spMk id="7" creationId="{9A68FA80-C9E8-4DEA-AA11-704D6E272CBE}"/>
          </ac:spMkLst>
        </pc:spChg>
      </pc:sldChg>
      <pc:sldChg chg="modSp mod">
        <pc:chgData name="Langbeen Jodie" userId="80f590ee-680b-46f9-ad27-9c592dddfe23" providerId="ADAL" clId="{AE09CACE-0EFF-48E9-AE1C-514073F0851F}" dt="2023-06-01T07:20:56.003" v="716" actId="5793"/>
        <pc:sldMkLst>
          <pc:docMk/>
          <pc:sldMk cId="4120964588" sldId="402"/>
        </pc:sldMkLst>
        <pc:spChg chg="mod">
          <ac:chgData name="Langbeen Jodie" userId="80f590ee-680b-46f9-ad27-9c592dddfe23" providerId="ADAL" clId="{AE09CACE-0EFF-48E9-AE1C-514073F0851F}" dt="2023-06-01T07:20:56.003" v="716" actId="5793"/>
          <ac:spMkLst>
            <pc:docMk/>
            <pc:sldMk cId="4120964588" sldId="402"/>
            <ac:spMk id="8" creationId="{B084C6BE-88B4-4FA1-B339-11B30E072193}"/>
          </ac:spMkLst>
        </pc:spChg>
      </pc:sldChg>
      <pc:sldChg chg="addSp delSp modSp mod">
        <pc:chgData name="Langbeen Jodie" userId="80f590ee-680b-46f9-ad27-9c592dddfe23" providerId="ADAL" clId="{AE09CACE-0EFF-48E9-AE1C-514073F0851F}" dt="2023-06-12T09:27:27.472" v="4165" actId="14100"/>
        <pc:sldMkLst>
          <pc:docMk/>
          <pc:sldMk cId="2364167853" sldId="407"/>
        </pc:sldMkLst>
        <pc:picChg chg="add del mod">
          <ac:chgData name="Langbeen Jodie" userId="80f590ee-680b-46f9-ad27-9c592dddfe23" providerId="ADAL" clId="{AE09CACE-0EFF-48E9-AE1C-514073F0851F}" dt="2023-06-12T09:27:22.175" v="4162" actId="478"/>
          <ac:picMkLst>
            <pc:docMk/>
            <pc:sldMk cId="2364167853" sldId="407"/>
            <ac:picMk id="2" creationId="{4D67DC84-9993-4FE1-A503-1A1BEA32AF38}"/>
          </ac:picMkLst>
        </pc:picChg>
        <pc:picChg chg="add mod">
          <ac:chgData name="Langbeen Jodie" userId="80f590ee-680b-46f9-ad27-9c592dddfe23" providerId="ADAL" clId="{AE09CACE-0EFF-48E9-AE1C-514073F0851F}" dt="2023-06-12T09:27:27.472" v="4165" actId="14100"/>
          <ac:picMkLst>
            <pc:docMk/>
            <pc:sldMk cId="2364167853" sldId="407"/>
            <ac:picMk id="3" creationId="{036F63FF-F8F2-4319-9DF8-2139C133ABA8}"/>
          </ac:picMkLst>
        </pc:picChg>
        <pc:picChg chg="del">
          <ac:chgData name="Langbeen Jodie" userId="80f590ee-680b-46f9-ad27-9c592dddfe23" providerId="ADAL" clId="{AE09CACE-0EFF-48E9-AE1C-514073F0851F}" dt="2023-06-12T09:12:57.973" v="4156" actId="478"/>
          <ac:picMkLst>
            <pc:docMk/>
            <pc:sldMk cId="2364167853" sldId="407"/>
            <ac:picMk id="6" creationId="{AC478BCF-030F-431B-B66B-385A04D4B4F9}"/>
          </ac:picMkLst>
        </pc:picChg>
      </pc:sldChg>
      <pc:sldChg chg="modSp mod">
        <pc:chgData name="Langbeen Jodie" userId="80f590ee-680b-46f9-ad27-9c592dddfe23" providerId="ADAL" clId="{AE09CACE-0EFF-48E9-AE1C-514073F0851F}" dt="2023-06-01T07:28:33.634" v="1393" actId="113"/>
        <pc:sldMkLst>
          <pc:docMk/>
          <pc:sldMk cId="4237490342" sldId="413"/>
        </pc:sldMkLst>
        <pc:spChg chg="mod">
          <ac:chgData name="Langbeen Jodie" userId="80f590ee-680b-46f9-ad27-9c592dddfe23" providerId="ADAL" clId="{AE09CACE-0EFF-48E9-AE1C-514073F0851F}" dt="2023-06-01T07:28:33.634" v="1393" actId="113"/>
          <ac:spMkLst>
            <pc:docMk/>
            <pc:sldMk cId="4237490342" sldId="413"/>
            <ac:spMk id="8" creationId="{B084C6BE-88B4-4FA1-B339-11B30E072193}"/>
          </ac:spMkLst>
        </pc:spChg>
      </pc:sldChg>
      <pc:sldChg chg="modSp add mod">
        <pc:chgData name="Langbeen Jodie" userId="80f590ee-680b-46f9-ad27-9c592dddfe23" providerId="ADAL" clId="{AE09CACE-0EFF-48E9-AE1C-514073F0851F}" dt="2023-06-14T13:10:57.189" v="4287" actId="113"/>
        <pc:sldMkLst>
          <pc:docMk/>
          <pc:sldMk cId="2982903485" sldId="414"/>
        </pc:sldMkLst>
        <pc:spChg chg="mod">
          <ac:chgData name="Langbeen Jodie" userId="80f590ee-680b-46f9-ad27-9c592dddfe23" providerId="ADAL" clId="{AE09CACE-0EFF-48E9-AE1C-514073F0851F}" dt="2023-06-14T13:10:57.189" v="4287" actId="113"/>
          <ac:spMkLst>
            <pc:docMk/>
            <pc:sldMk cId="2982903485" sldId="414"/>
            <ac:spMk id="3" creationId="{EDE88F99-1EB2-4D21-91EB-2E39CF23738E}"/>
          </ac:spMkLst>
        </pc:spChg>
      </pc:sldChg>
      <pc:sldChg chg="modSp add mod">
        <pc:chgData name="Langbeen Jodie" userId="80f590ee-680b-46f9-ad27-9c592dddfe23" providerId="ADAL" clId="{AE09CACE-0EFF-48E9-AE1C-514073F0851F}" dt="2023-06-01T07:09:52.302" v="237" actId="20577"/>
        <pc:sldMkLst>
          <pc:docMk/>
          <pc:sldMk cId="3219308124" sldId="415"/>
        </pc:sldMkLst>
        <pc:spChg chg="mod">
          <ac:chgData name="Langbeen Jodie" userId="80f590ee-680b-46f9-ad27-9c592dddfe23" providerId="ADAL" clId="{AE09CACE-0EFF-48E9-AE1C-514073F0851F}" dt="2023-06-01T07:09:52.302" v="237" actId="20577"/>
          <ac:spMkLst>
            <pc:docMk/>
            <pc:sldMk cId="3219308124" sldId="415"/>
            <ac:spMk id="3" creationId="{EDE88F99-1EB2-4D21-91EB-2E39CF23738E}"/>
          </ac:spMkLst>
        </pc:spChg>
      </pc:sldChg>
      <pc:sldChg chg="modSp add mod">
        <pc:chgData name="Langbeen Jodie" userId="80f590ee-680b-46f9-ad27-9c592dddfe23" providerId="ADAL" clId="{AE09CACE-0EFF-48E9-AE1C-514073F0851F}" dt="2023-06-01T07:14:57.081" v="525" actId="113"/>
        <pc:sldMkLst>
          <pc:docMk/>
          <pc:sldMk cId="57205169" sldId="416"/>
        </pc:sldMkLst>
        <pc:spChg chg="mod">
          <ac:chgData name="Langbeen Jodie" userId="80f590ee-680b-46f9-ad27-9c592dddfe23" providerId="ADAL" clId="{AE09CACE-0EFF-48E9-AE1C-514073F0851F}" dt="2023-06-01T07:12:43.260" v="446" actId="5793"/>
          <ac:spMkLst>
            <pc:docMk/>
            <pc:sldMk cId="57205169" sldId="416"/>
            <ac:spMk id="2" creationId="{D1AF6CF1-1BE7-468D-8F49-69168D3F899B}"/>
          </ac:spMkLst>
        </pc:spChg>
        <pc:spChg chg="mod">
          <ac:chgData name="Langbeen Jodie" userId="80f590ee-680b-46f9-ad27-9c592dddfe23" providerId="ADAL" clId="{AE09CACE-0EFF-48E9-AE1C-514073F0851F}" dt="2023-06-01T07:14:57.081" v="525" actId="113"/>
          <ac:spMkLst>
            <pc:docMk/>
            <pc:sldMk cId="57205169" sldId="416"/>
            <ac:spMk id="3" creationId="{EDE88F99-1EB2-4D21-91EB-2E39CF23738E}"/>
          </ac:spMkLst>
        </pc:spChg>
      </pc:sldChg>
      <pc:sldChg chg="add">
        <pc:chgData name="Langbeen Jodie" userId="80f590ee-680b-46f9-ad27-9c592dddfe23" providerId="ADAL" clId="{AE09CACE-0EFF-48E9-AE1C-514073F0851F}" dt="2023-06-01T07:15:20.198" v="526" actId="2890"/>
        <pc:sldMkLst>
          <pc:docMk/>
          <pc:sldMk cId="3517769618" sldId="417"/>
        </pc:sldMkLst>
      </pc:sldChg>
      <pc:sldChg chg="modSp add mod">
        <pc:chgData name="Langbeen Jodie" userId="80f590ee-680b-46f9-ad27-9c592dddfe23" providerId="ADAL" clId="{AE09CACE-0EFF-48E9-AE1C-514073F0851F}" dt="2023-06-01T07:15:45.241" v="579" actId="20577"/>
        <pc:sldMkLst>
          <pc:docMk/>
          <pc:sldMk cId="2664929953" sldId="418"/>
        </pc:sldMkLst>
        <pc:spChg chg="mod">
          <ac:chgData name="Langbeen Jodie" userId="80f590ee-680b-46f9-ad27-9c592dddfe23" providerId="ADAL" clId="{AE09CACE-0EFF-48E9-AE1C-514073F0851F}" dt="2023-06-01T07:15:30.840" v="558" actId="20577"/>
          <ac:spMkLst>
            <pc:docMk/>
            <pc:sldMk cId="2664929953" sldId="418"/>
            <ac:spMk id="2" creationId="{D1AF6CF1-1BE7-468D-8F49-69168D3F899B}"/>
          </ac:spMkLst>
        </pc:spChg>
        <pc:spChg chg="mod">
          <ac:chgData name="Langbeen Jodie" userId="80f590ee-680b-46f9-ad27-9c592dddfe23" providerId="ADAL" clId="{AE09CACE-0EFF-48E9-AE1C-514073F0851F}" dt="2023-06-01T07:15:45.241" v="579" actId="20577"/>
          <ac:spMkLst>
            <pc:docMk/>
            <pc:sldMk cId="2664929953" sldId="418"/>
            <ac:spMk id="3" creationId="{EDE88F99-1EB2-4D21-91EB-2E39CF23738E}"/>
          </ac:spMkLst>
        </pc:spChg>
      </pc:sldChg>
      <pc:sldChg chg="modSp add mod">
        <pc:chgData name="Langbeen Jodie" userId="80f590ee-680b-46f9-ad27-9c592dddfe23" providerId="ADAL" clId="{AE09CACE-0EFF-48E9-AE1C-514073F0851F}" dt="2023-06-01T07:20:47.824" v="714" actId="14100"/>
        <pc:sldMkLst>
          <pc:docMk/>
          <pc:sldMk cId="3789934645" sldId="419"/>
        </pc:sldMkLst>
        <pc:spChg chg="mod">
          <ac:chgData name="Langbeen Jodie" userId="80f590ee-680b-46f9-ad27-9c592dddfe23" providerId="ADAL" clId="{AE09CACE-0EFF-48E9-AE1C-514073F0851F}" dt="2023-06-01T07:20:47.824" v="714" actId="14100"/>
          <ac:spMkLst>
            <pc:docMk/>
            <pc:sldMk cId="3789934645" sldId="419"/>
            <ac:spMk id="6" creationId="{D306A855-76A4-4E87-9C1C-013B63AD89A0}"/>
          </ac:spMkLst>
        </pc:spChg>
      </pc:sldChg>
      <pc:sldChg chg="modSp add mod">
        <pc:chgData name="Langbeen Jodie" userId="80f590ee-680b-46f9-ad27-9c592dddfe23" providerId="ADAL" clId="{AE09CACE-0EFF-48E9-AE1C-514073F0851F}" dt="2023-06-01T11:17:21.688" v="4127" actId="20577"/>
        <pc:sldMkLst>
          <pc:docMk/>
          <pc:sldMk cId="2455250774" sldId="420"/>
        </pc:sldMkLst>
        <pc:spChg chg="mod">
          <ac:chgData name="Langbeen Jodie" userId="80f590ee-680b-46f9-ad27-9c592dddfe23" providerId="ADAL" clId="{AE09CACE-0EFF-48E9-AE1C-514073F0851F}" dt="2023-06-01T11:17:21.688" v="4127" actId="20577"/>
          <ac:spMkLst>
            <pc:docMk/>
            <pc:sldMk cId="2455250774" sldId="420"/>
            <ac:spMk id="8" creationId="{B084C6BE-88B4-4FA1-B339-11B30E072193}"/>
          </ac:spMkLst>
        </pc:spChg>
      </pc:sldChg>
      <pc:sldChg chg="addSp delSp modSp add mod">
        <pc:chgData name="Langbeen Jodie" userId="80f590ee-680b-46f9-ad27-9c592dddfe23" providerId="ADAL" clId="{AE09CACE-0EFF-48E9-AE1C-514073F0851F}" dt="2023-06-01T07:45:37.395" v="1879" actId="207"/>
        <pc:sldMkLst>
          <pc:docMk/>
          <pc:sldMk cId="2442235677" sldId="421"/>
        </pc:sldMkLst>
        <pc:spChg chg="add del mod">
          <ac:chgData name="Langbeen Jodie" userId="80f590ee-680b-46f9-ad27-9c592dddfe23" providerId="ADAL" clId="{AE09CACE-0EFF-48E9-AE1C-514073F0851F}" dt="2023-06-01T07:42:09.820" v="1834" actId="478"/>
          <ac:spMkLst>
            <pc:docMk/>
            <pc:sldMk cId="2442235677" sldId="421"/>
            <ac:spMk id="4" creationId="{3F1AAABB-A823-4B8A-90BB-9DABD94A4569}"/>
          </ac:spMkLst>
        </pc:spChg>
        <pc:spChg chg="del">
          <ac:chgData name="Langbeen Jodie" userId="80f590ee-680b-46f9-ad27-9c592dddfe23" providerId="ADAL" clId="{AE09CACE-0EFF-48E9-AE1C-514073F0851F}" dt="2023-06-01T07:42:07.791" v="1833" actId="478"/>
          <ac:spMkLst>
            <pc:docMk/>
            <pc:sldMk cId="2442235677" sldId="421"/>
            <ac:spMk id="8" creationId="{B084C6BE-88B4-4FA1-B339-11B30E072193}"/>
          </ac:spMkLst>
        </pc:spChg>
        <pc:graphicFrameChg chg="add mod modGraphic">
          <ac:chgData name="Langbeen Jodie" userId="80f590ee-680b-46f9-ad27-9c592dddfe23" providerId="ADAL" clId="{AE09CACE-0EFF-48E9-AE1C-514073F0851F}" dt="2023-06-01T07:45:37.395" v="1879" actId="207"/>
          <ac:graphicFrameMkLst>
            <pc:docMk/>
            <pc:sldMk cId="2442235677" sldId="421"/>
            <ac:graphicFrameMk id="5" creationId="{58288276-C7D8-4A3F-89E7-2A1209511DC8}"/>
          </ac:graphicFrameMkLst>
        </pc:graphicFrameChg>
      </pc:sldChg>
      <pc:sldChg chg="modSp add mod ord">
        <pc:chgData name="Langbeen Jodie" userId="80f590ee-680b-46f9-ad27-9c592dddfe23" providerId="ADAL" clId="{AE09CACE-0EFF-48E9-AE1C-514073F0851F}" dt="2023-06-01T07:46:57.102" v="2025" actId="20577"/>
        <pc:sldMkLst>
          <pc:docMk/>
          <pc:sldMk cId="2363603656" sldId="422"/>
        </pc:sldMkLst>
        <pc:spChg chg="mod">
          <ac:chgData name="Langbeen Jodie" userId="80f590ee-680b-46f9-ad27-9c592dddfe23" providerId="ADAL" clId="{AE09CACE-0EFF-48E9-AE1C-514073F0851F}" dt="2023-06-01T07:46:57.102" v="2025" actId="20577"/>
          <ac:spMkLst>
            <pc:docMk/>
            <pc:sldMk cId="2363603656" sldId="422"/>
            <ac:spMk id="8" creationId="{B084C6BE-88B4-4FA1-B339-11B30E072193}"/>
          </ac:spMkLst>
        </pc:spChg>
      </pc:sldChg>
      <pc:sldChg chg="addSp delSp modSp add mod ord">
        <pc:chgData name="Langbeen Jodie" userId="80f590ee-680b-46f9-ad27-9c592dddfe23" providerId="ADAL" clId="{AE09CACE-0EFF-48E9-AE1C-514073F0851F}" dt="2023-06-01T07:47:22.501" v="2035"/>
        <pc:sldMkLst>
          <pc:docMk/>
          <pc:sldMk cId="875200070" sldId="423"/>
        </pc:sldMkLst>
        <pc:spChg chg="add mod">
          <ac:chgData name="Langbeen Jodie" userId="80f590ee-680b-46f9-ad27-9c592dddfe23" providerId="ADAL" clId="{AE09CACE-0EFF-48E9-AE1C-514073F0851F}" dt="2023-06-01T07:47:11.040" v="2027" actId="478"/>
          <ac:spMkLst>
            <pc:docMk/>
            <pc:sldMk cId="875200070" sldId="423"/>
            <ac:spMk id="4" creationId="{78941D66-9DD3-4603-B4CD-6BE7487C2815}"/>
          </ac:spMkLst>
        </pc:spChg>
        <pc:spChg chg="del">
          <ac:chgData name="Langbeen Jodie" userId="80f590ee-680b-46f9-ad27-9c592dddfe23" providerId="ADAL" clId="{AE09CACE-0EFF-48E9-AE1C-514073F0851F}" dt="2023-06-01T07:47:11.040" v="2027" actId="478"/>
          <ac:spMkLst>
            <pc:docMk/>
            <pc:sldMk cId="875200070" sldId="423"/>
            <ac:spMk id="8" creationId="{B084C6BE-88B4-4FA1-B339-11B30E072193}"/>
          </ac:spMkLst>
        </pc:spChg>
        <pc:picChg chg="add mod">
          <ac:chgData name="Langbeen Jodie" userId="80f590ee-680b-46f9-ad27-9c592dddfe23" providerId="ADAL" clId="{AE09CACE-0EFF-48E9-AE1C-514073F0851F}" dt="2023-06-01T07:47:20.193" v="2033" actId="14100"/>
          <ac:picMkLst>
            <pc:docMk/>
            <pc:sldMk cId="875200070" sldId="423"/>
            <ac:picMk id="6" creationId="{C2187851-D8A4-4306-9B7C-1B039C8BDE9A}"/>
          </ac:picMkLst>
        </pc:picChg>
      </pc:sldChg>
      <pc:sldChg chg="modSp add mod ord">
        <pc:chgData name="Langbeen Jodie" userId="80f590ee-680b-46f9-ad27-9c592dddfe23" providerId="ADAL" clId="{AE09CACE-0EFF-48E9-AE1C-514073F0851F}" dt="2023-06-01T07:50:04.699" v="2522" actId="5793"/>
        <pc:sldMkLst>
          <pc:docMk/>
          <pc:sldMk cId="470090617" sldId="424"/>
        </pc:sldMkLst>
        <pc:spChg chg="mod">
          <ac:chgData name="Langbeen Jodie" userId="80f590ee-680b-46f9-ad27-9c592dddfe23" providerId="ADAL" clId="{AE09CACE-0EFF-48E9-AE1C-514073F0851F}" dt="2023-06-01T07:47:57.214" v="2107" actId="20577"/>
          <ac:spMkLst>
            <pc:docMk/>
            <pc:sldMk cId="470090617" sldId="424"/>
            <ac:spMk id="2" creationId="{D1AF6CF1-1BE7-468D-8F49-69168D3F899B}"/>
          </ac:spMkLst>
        </pc:spChg>
        <pc:spChg chg="mod">
          <ac:chgData name="Langbeen Jodie" userId="80f590ee-680b-46f9-ad27-9c592dddfe23" providerId="ADAL" clId="{AE09CACE-0EFF-48E9-AE1C-514073F0851F}" dt="2023-06-01T07:50:04.699" v="2522" actId="5793"/>
          <ac:spMkLst>
            <pc:docMk/>
            <pc:sldMk cId="470090617" sldId="424"/>
            <ac:spMk id="8" creationId="{B084C6BE-88B4-4FA1-B339-11B30E072193}"/>
          </ac:spMkLst>
        </pc:spChg>
      </pc:sldChg>
      <pc:sldChg chg="modSp add mod ord">
        <pc:chgData name="Langbeen Jodie" userId="80f590ee-680b-46f9-ad27-9c592dddfe23" providerId="ADAL" clId="{AE09CACE-0EFF-48E9-AE1C-514073F0851F}" dt="2023-06-01T07:47:46.604" v="2069" actId="20577"/>
        <pc:sldMkLst>
          <pc:docMk/>
          <pc:sldMk cId="4183415581" sldId="425"/>
        </pc:sldMkLst>
        <pc:spChg chg="mod">
          <ac:chgData name="Langbeen Jodie" userId="80f590ee-680b-46f9-ad27-9c592dddfe23" providerId="ADAL" clId="{AE09CACE-0EFF-48E9-AE1C-514073F0851F}" dt="2023-06-01T07:47:46.604" v="2069" actId="20577"/>
          <ac:spMkLst>
            <pc:docMk/>
            <pc:sldMk cId="4183415581" sldId="425"/>
            <ac:spMk id="5" creationId="{70F983EF-8756-4B90-880F-CEB910F31F61}"/>
          </ac:spMkLst>
        </pc:spChg>
      </pc:sldChg>
      <pc:sldChg chg="addSp delSp modSp add mod">
        <pc:chgData name="Langbeen Jodie" userId="80f590ee-680b-46f9-ad27-9c592dddfe23" providerId="ADAL" clId="{AE09CACE-0EFF-48E9-AE1C-514073F0851F}" dt="2023-06-01T11:18:29.977" v="4155" actId="20577"/>
        <pc:sldMkLst>
          <pc:docMk/>
          <pc:sldMk cId="1337135227" sldId="426"/>
        </pc:sldMkLst>
        <pc:spChg chg="mod">
          <ac:chgData name="Langbeen Jodie" userId="80f590ee-680b-46f9-ad27-9c592dddfe23" providerId="ADAL" clId="{AE09CACE-0EFF-48E9-AE1C-514073F0851F}" dt="2023-06-01T07:50:13.883" v="2569" actId="20577"/>
          <ac:spMkLst>
            <pc:docMk/>
            <pc:sldMk cId="1337135227" sldId="426"/>
            <ac:spMk id="2" creationId="{D1AF6CF1-1BE7-468D-8F49-69168D3F899B}"/>
          </ac:spMkLst>
        </pc:spChg>
        <pc:spChg chg="mod">
          <ac:chgData name="Langbeen Jodie" userId="80f590ee-680b-46f9-ad27-9c592dddfe23" providerId="ADAL" clId="{AE09CACE-0EFF-48E9-AE1C-514073F0851F}" dt="2023-06-01T11:18:29.977" v="4155" actId="20577"/>
          <ac:spMkLst>
            <pc:docMk/>
            <pc:sldMk cId="1337135227" sldId="426"/>
            <ac:spMk id="8" creationId="{B084C6BE-88B4-4FA1-B339-11B30E072193}"/>
          </ac:spMkLst>
        </pc:spChg>
        <pc:picChg chg="add del mod">
          <ac:chgData name="Langbeen Jodie" userId="80f590ee-680b-46f9-ad27-9c592dddfe23" providerId="ADAL" clId="{AE09CACE-0EFF-48E9-AE1C-514073F0851F}" dt="2023-06-01T07:53:19.084" v="2847" actId="478"/>
          <ac:picMkLst>
            <pc:docMk/>
            <pc:sldMk cId="1337135227" sldId="426"/>
            <ac:picMk id="3" creationId="{DE2BD4CC-8BE7-47F6-BA72-DE8438C76AC5}"/>
          </ac:picMkLst>
        </pc:picChg>
      </pc:sldChg>
      <pc:sldChg chg="addSp modSp add mod">
        <pc:chgData name="Langbeen Jodie" userId="80f590ee-680b-46f9-ad27-9c592dddfe23" providerId="ADAL" clId="{AE09CACE-0EFF-48E9-AE1C-514073F0851F}" dt="2023-06-01T07:53:13.666" v="2846" actId="1076"/>
        <pc:sldMkLst>
          <pc:docMk/>
          <pc:sldMk cId="238265176" sldId="427"/>
        </pc:sldMkLst>
        <pc:picChg chg="mod">
          <ac:chgData name="Langbeen Jodie" userId="80f590ee-680b-46f9-ad27-9c592dddfe23" providerId="ADAL" clId="{AE09CACE-0EFF-48E9-AE1C-514073F0851F}" dt="2023-06-01T07:53:13.666" v="2846" actId="1076"/>
          <ac:picMkLst>
            <pc:docMk/>
            <pc:sldMk cId="238265176" sldId="427"/>
            <ac:picMk id="3" creationId="{DE2BD4CC-8BE7-47F6-BA72-DE8438C76AC5}"/>
          </ac:picMkLst>
        </pc:picChg>
        <pc:picChg chg="add mod">
          <ac:chgData name="Langbeen Jodie" userId="80f590ee-680b-46f9-ad27-9c592dddfe23" providerId="ADAL" clId="{AE09CACE-0EFF-48E9-AE1C-514073F0851F}" dt="2023-06-01T07:53:12.483" v="2845" actId="1076"/>
          <ac:picMkLst>
            <pc:docMk/>
            <pc:sldMk cId="238265176" sldId="427"/>
            <ac:picMk id="4" creationId="{1AC54100-4014-4B69-A4B5-91D4F341CF76}"/>
          </ac:picMkLst>
        </pc:picChg>
      </pc:sldChg>
      <pc:sldChg chg="addSp modSp add mod ord">
        <pc:chgData name="Langbeen Jodie" userId="80f590ee-680b-46f9-ad27-9c592dddfe23" providerId="ADAL" clId="{AE09CACE-0EFF-48E9-AE1C-514073F0851F}" dt="2023-06-01T08:00:00.593" v="3028" actId="20577"/>
        <pc:sldMkLst>
          <pc:docMk/>
          <pc:sldMk cId="2567730876" sldId="428"/>
        </pc:sldMkLst>
        <pc:spChg chg="mod">
          <ac:chgData name="Langbeen Jodie" userId="80f590ee-680b-46f9-ad27-9c592dddfe23" providerId="ADAL" clId="{AE09CACE-0EFF-48E9-AE1C-514073F0851F}" dt="2023-06-01T07:53:56.669" v="2967" actId="20577"/>
          <ac:spMkLst>
            <pc:docMk/>
            <pc:sldMk cId="2567730876" sldId="428"/>
            <ac:spMk id="2" creationId="{D1AF6CF1-1BE7-468D-8F49-69168D3F899B}"/>
          </ac:spMkLst>
        </pc:spChg>
        <pc:spChg chg="mod">
          <ac:chgData name="Langbeen Jodie" userId="80f590ee-680b-46f9-ad27-9c592dddfe23" providerId="ADAL" clId="{AE09CACE-0EFF-48E9-AE1C-514073F0851F}" dt="2023-06-01T08:00:00.593" v="3028" actId="20577"/>
          <ac:spMkLst>
            <pc:docMk/>
            <pc:sldMk cId="2567730876" sldId="428"/>
            <ac:spMk id="8" creationId="{B084C6BE-88B4-4FA1-B339-11B30E072193}"/>
          </ac:spMkLst>
        </pc:spChg>
        <pc:picChg chg="add mod">
          <ac:chgData name="Langbeen Jodie" userId="80f590ee-680b-46f9-ad27-9c592dddfe23" providerId="ADAL" clId="{AE09CACE-0EFF-48E9-AE1C-514073F0851F}" dt="2023-06-01T07:59:53.663" v="3026" actId="1076"/>
          <ac:picMkLst>
            <pc:docMk/>
            <pc:sldMk cId="2567730876" sldId="428"/>
            <ac:picMk id="3" creationId="{8B7C58AA-AED2-45EE-8B17-B2C8E21B0CC6}"/>
          </ac:picMkLst>
        </pc:picChg>
      </pc:sldChg>
      <pc:sldChg chg="add del ord">
        <pc:chgData name="Langbeen Jodie" userId="80f590ee-680b-46f9-ad27-9c592dddfe23" providerId="ADAL" clId="{AE09CACE-0EFF-48E9-AE1C-514073F0851F}" dt="2023-06-01T08:05:03.930" v="3329" actId="47"/>
        <pc:sldMkLst>
          <pc:docMk/>
          <pc:sldMk cId="933137698" sldId="429"/>
        </pc:sldMkLst>
      </pc:sldChg>
      <pc:sldChg chg="delSp modSp add mod">
        <pc:chgData name="Langbeen Jodie" userId="80f590ee-680b-46f9-ad27-9c592dddfe23" providerId="ADAL" clId="{AE09CACE-0EFF-48E9-AE1C-514073F0851F}" dt="2023-06-01T08:07:35.298" v="3781" actId="20577"/>
        <pc:sldMkLst>
          <pc:docMk/>
          <pc:sldMk cId="3065760872" sldId="430"/>
        </pc:sldMkLst>
        <pc:spChg chg="mod">
          <ac:chgData name="Langbeen Jodie" userId="80f590ee-680b-46f9-ad27-9c592dddfe23" providerId="ADAL" clId="{AE09CACE-0EFF-48E9-AE1C-514073F0851F}" dt="2023-06-01T08:00:07.652" v="3037" actId="20577"/>
          <ac:spMkLst>
            <pc:docMk/>
            <pc:sldMk cId="3065760872" sldId="430"/>
            <ac:spMk id="2" creationId="{D1AF6CF1-1BE7-468D-8F49-69168D3F899B}"/>
          </ac:spMkLst>
        </pc:spChg>
        <pc:spChg chg="mod">
          <ac:chgData name="Langbeen Jodie" userId="80f590ee-680b-46f9-ad27-9c592dddfe23" providerId="ADAL" clId="{AE09CACE-0EFF-48E9-AE1C-514073F0851F}" dt="2023-06-01T08:07:35.298" v="3781" actId="20577"/>
          <ac:spMkLst>
            <pc:docMk/>
            <pc:sldMk cId="3065760872" sldId="430"/>
            <ac:spMk id="8" creationId="{B084C6BE-88B4-4FA1-B339-11B30E072193}"/>
          </ac:spMkLst>
        </pc:spChg>
        <pc:picChg chg="del">
          <ac:chgData name="Langbeen Jodie" userId="80f590ee-680b-46f9-ad27-9c592dddfe23" providerId="ADAL" clId="{AE09CACE-0EFF-48E9-AE1C-514073F0851F}" dt="2023-06-01T08:00:08.994" v="3038" actId="478"/>
          <ac:picMkLst>
            <pc:docMk/>
            <pc:sldMk cId="3065760872" sldId="430"/>
            <ac:picMk id="3" creationId="{8B7C58AA-AED2-45EE-8B17-B2C8E21B0CC6}"/>
          </ac:picMkLst>
        </pc:picChg>
      </pc:sldChg>
      <pc:sldChg chg="modSp add mod">
        <pc:chgData name="Langbeen Jodie" userId="80f590ee-680b-46f9-ad27-9c592dddfe23" providerId="ADAL" clId="{AE09CACE-0EFF-48E9-AE1C-514073F0851F}" dt="2023-06-01T08:10:01.652" v="3935" actId="20577"/>
        <pc:sldMkLst>
          <pc:docMk/>
          <pc:sldMk cId="2096896648" sldId="431"/>
        </pc:sldMkLst>
        <pc:spChg chg="mod">
          <ac:chgData name="Langbeen Jodie" userId="80f590ee-680b-46f9-ad27-9c592dddfe23" providerId="ADAL" clId="{AE09CACE-0EFF-48E9-AE1C-514073F0851F}" dt="2023-06-01T08:08:05.123" v="3855" actId="20577"/>
          <ac:spMkLst>
            <pc:docMk/>
            <pc:sldMk cId="2096896648" sldId="431"/>
            <ac:spMk id="2" creationId="{D1AF6CF1-1BE7-468D-8F49-69168D3F899B}"/>
          </ac:spMkLst>
        </pc:spChg>
        <pc:spChg chg="mod">
          <ac:chgData name="Langbeen Jodie" userId="80f590ee-680b-46f9-ad27-9c592dddfe23" providerId="ADAL" clId="{AE09CACE-0EFF-48E9-AE1C-514073F0851F}" dt="2023-06-01T08:10:01.652" v="3935" actId="20577"/>
          <ac:spMkLst>
            <pc:docMk/>
            <pc:sldMk cId="2096896648" sldId="431"/>
            <ac:spMk id="8" creationId="{B084C6BE-88B4-4FA1-B339-11B30E072193}"/>
          </ac:spMkLst>
        </pc:spChg>
      </pc:sldChg>
      <pc:sldChg chg="modSp add mod ord">
        <pc:chgData name="Langbeen Jodie" userId="80f590ee-680b-46f9-ad27-9c592dddfe23" providerId="ADAL" clId="{AE09CACE-0EFF-48E9-AE1C-514073F0851F}" dt="2023-06-01T08:10:38.592" v="3946" actId="20577"/>
        <pc:sldMkLst>
          <pc:docMk/>
          <pc:sldMk cId="1185716904" sldId="432"/>
        </pc:sldMkLst>
        <pc:spChg chg="mod">
          <ac:chgData name="Langbeen Jodie" userId="80f590ee-680b-46f9-ad27-9c592dddfe23" providerId="ADAL" clId="{AE09CACE-0EFF-48E9-AE1C-514073F0851F}" dt="2023-06-01T08:10:38.592" v="3946" actId="20577"/>
          <ac:spMkLst>
            <pc:docMk/>
            <pc:sldMk cId="1185716904" sldId="432"/>
            <ac:spMk id="5" creationId="{70F983EF-8756-4B90-880F-CEB910F31F61}"/>
          </ac:spMkLst>
        </pc:spChg>
      </pc:sldChg>
      <pc:sldChg chg="modSp add mod ord">
        <pc:chgData name="Langbeen Jodie" userId="80f590ee-680b-46f9-ad27-9c592dddfe23" providerId="ADAL" clId="{AE09CACE-0EFF-48E9-AE1C-514073F0851F}" dt="2023-06-01T08:11:23.647" v="4091" actId="20577"/>
        <pc:sldMkLst>
          <pc:docMk/>
          <pc:sldMk cId="2534155664" sldId="433"/>
        </pc:sldMkLst>
        <pc:spChg chg="mod">
          <ac:chgData name="Langbeen Jodie" userId="80f590ee-680b-46f9-ad27-9c592dddfe23" providerId="ADAL" clId="{AE09CACE-0EFF-48E9-AE1C-514073F0851F}" dt="2023-06-01T08:11:23.647" v="4091" actId="20577"/>
          <ac:spMkLst>
            <pc:docMk/>
            <pc:sldMk cId="2534155664" sldId="433"/>
            <ac:spMk id="2" creationId="{D1AF6CF1-1BE7-468D-8F49-69168D3F899B}"/>
          </ac:spMkLst>
        </pc:spChg>
        <pc:spChg chg="mod">
          <ac:chgData name="Langbeen Jodie" userId="80f590ee-680b-46f9-ad27-9c592dddfe23" providerId="ADAL" clId="{AE09CACE-0EFF-48E9-AE1C-514073F0851F}" dt="2023-06-01T08:11:17.631" v="4072" actId="20577"/>
          <ac:spMkLst>
            <pc:docMk/>
            <pc:sldMk cId="2534155664" sldId="433"/>
            <ac:spMk id="8" creationId="{B084C6BE-88B4-4FA1-B339-11B30E072193}"/>
          </ac:spMkLst>
        </pc:spChg>
      </pc:sldChg>
      <pc:sldChg chg="del">
        <pc:chgData name="Langbeen Jodie" userId="80f590ee-680b-46f9-ad27-9c592dddfe23" providerId="ADAL" clId="{AE09CACE-0EFF-48E9-AE1C-514073F0851F}" dt="2023-06-16T08:00:08.451" v="4288" actId="47"/>
        <pc:sldMkLst>
          <pc:docMk/>
          <pc:sldMk cId="4155282111" sldId="435"/>
        </pc:sldMkLst>
      </pc:sldChg>
    </pc:docChg>
  </pc:docChgLst>
  <pc:docChgLst>
    <pc:chgData name="Langbeen Jodie" userId="80f590ee-680b-46f9-ad27-9c592dddfe23" providerId="ADAL" clId="{5F8808F0-05B1-4166-8835-B8E3D28926DF}"/>
    <pc:docChg chg="undo custSel addSld delSld modSld sldOrd modMainMaster">
      <pc:chgData name="Langbeen Jodie" userId="80f590ee-680b-46f9-ad27-9c592dddfe23" providerId="ADAL" clId="{5F8808F0-05B1-4166-8835-B8E3D28926DF}" dt="2023-05-31T14:10:47.212" v="5727" actId="20577"/>
      <pc:docMkLst>
        <pc:docMk/>
      </pc:docMkLst>
      <pc:sldChg chg="del">
        <pc:chgData name="Langbeen Jodie" userId="80f590ee-680b-46f9-ad27-9c592dddfe23" providerId="ADAL" clId="{5F8808F0-05B1-4166-8835-B8E3D28926DF}" dt="2023-05-31T12:31:21.664" v="64" actId="47"/>
        <pc:sldMkLst>
          <pc:docMk/>
          <pc:sldMk cId="2377548220" sldId="384"/>
        </pc:sldMkLst>
      </pc:sldChg>
      <pc:sldChg chg="del">
        <pc:chgData name="Langbeen Jodie" userId="80f590ee-680b-46f9-ad27-9c592dddfe23" providerId="ADAL" clId="{5F8808F0-05B1-4166-8835-B8E3D28926DF}" dt="2023-05-31T12:31:22.129" v="65" actId="47"/>
        <pc:sldMkLst>
          <pc:docMk/>
          <pc:sldMk cId="2775632167" sldId="385"/>
        </pc:sldMkLst>
      </pc:sldChg>
      <pc:sldChg chg="del">
        <pc:chgData name="Langbeen Jodie" userId="80f590ee-680b-46f9-ad27-9c592dddfe23" providerId="ADAL" clId="{5F8808F0-05B1-4166-8835-B8E3D28926DF}" dt="2023-05-31T12:31:22.758" v="66" actId="47"/>
        <pc:sldMkLst>
          <pc:docMk/>
          <pc:sldMk cId="1743968969" sldId="386"/>
        </pc:sldMkLst>
      </pc:sldChg>
      <pc:sldChg chg="addSp delSp modSp mod">
        <pc:chgData name="Langbeen Jodie" userId="80f590ee-680b-46f9-ad27-9c592dddfe23" providerId="ADAL" clId="{5F8808F0-05B1-4166-8835-B8E3D28926DF}" dt="2023-05-31T12:32:55.552" v="81" actId="1076"/>
        <pc:sldMkLst>
          <pc:docMk/>
          <pc:sldMk cId="1675513485" sldId="387"/>
        </pc:sldMkLst>
        <pc:spChg chg="mod">
          <ac:chgData name="Langbeen Jodie" userId="80f590ee-680b-46f9-ad27-9c592dddfe23" providerId="ADAL" clId="{5F8808F0-05B1-4166-8835-B8E3D28926DF}" dt="2023-05-31T12:32:55.552" v="81" actId="1076"/>
          <ac:spMkLst>
            <pc:docMk/>
            <pc:sldMk cId="1675513485" sldId="387"/>
            <ac:spMk id="2" creationId="{21E078E9-EB7C-E74A-93FF-1E0EC306DE78}"/>
          </ac:spMkLst>
        </pc:spChg>
        <pc:picChg chg="add mod">
          <ac:chgData name="Langbeen Jodie" userId="80f590ee-680b-46f9-ad27-9c592dddfe23" providerId="ADAL" clId="{5F8808F0-05B1-4166-8835-B8E3D28926DF}" dt="2023-05-31T12:32:25.464" v="78" actId="1076"/>
          <ac:picMkLst>
            <pc:docMk/>
            <pc:sldMk cId="1675513485" sldId="387"/>
            <ac:picMk id="3" creationId="{270DEFD1-987A-49DB-A90A-135E2479A5FA}"/>
          </ac:picMkLst>
        </pc:picChg>
        <pc:picChg chg="del">
          <ac:chgData name="Langbeen Jodie" userId="80f590ee-680b-46f9-ad27-9c592dddfe23" providerId="ADAL" clId="{5F8808F0-05B1-4166-8835-B8E3D28926DF}" dt="2023-05-31T12:31:33.311" v="73" actId="478"/>
          <ac:picMkLst>
            <pc:docMk/>
            <pc:sldMk cId="1675513485" sldId="387"/>
            <ac:picMk id="1026" creationId="{BC7B94D8-3EE9-4885-BE63-CCCDFA0353CF}"/>
          </ac:picMkLst>
        </pc:picChg>
      </pc:sldChg>
      <pc:sldChg chg="del">
        <pc:chgData name="Langbeen Jodie" userId="80f590ee-680b-46f9-ad27-9c592dddfe23" providerId="ADAL" clId="{5F8808F0-05B1-4166-8835-B8E3D28926DF}" dt="2023-05-31T12:31:30.532" v="72" actId="47"/>
        <pc:sldMkLst>
          <pc:docMk/>
          <pc:sldMk cId="3904143570" sldId="389"/>
        </pc:sldMkLst>
      </pc:sldChg>
      <pc:sldChg chg="addSp modSp del mod">
        <pc:chgData name="Langbeen Jodie" userId="80f590ee-680b-46f9-ad27-9c592dddfe23" providerId="ADAL" clId="{5F8808F0-05B1-4166-8835-B8E3D28926DF}" dt="2023-05-31T12:42:43.886" v="423" actId="47"/>
        <pc:sldMkLst>
          <pc:docMk/>
          <pc:sldMk cId="1704822767" sldId="390"/>
        </pc:sldMkLst>
        <pc:spChg chg="mod">
          <ac:chgData name="Langbeen Jodie" userId="80f590ee-680b-46f9-ad27-9c592dddfe23" providerId="ADAL" clId="{5F8808F0-05B1-4166-8835-B8E3D28926DF}" dt="2023-05-31T12:33:34.524" v="155" actId="20577"/>
          <ac:spMkLst>
            <pc:docMk/>
            <pc:sldMk cId="1704822767" sldId="390"/>
            <ac:spMk id="2" creationId="{D1AF6CF1-1BE7-468D-8F49-69168D3F899B}"/>
          </ac:spMkLst>
        </pc:spChg>
        <pc:spChg chg="mod">
          <ac:chgData name="Langbeen Jodie" userId="80f590ee-680b-46f9-ad27-9c592dddfe23" providerId="ADAL" clId="{5F8808F0-05B1-4166-8835-B8E3D28926DF}" dt="2023-05-31T12:39:02.995" v="400" actId="20577"/>
          <ac:spMkLst>
            <pc:docMk/>
            <pc:sldMk cId="1704822767" sldId="390"/>
            <ac:spMk id="3" creationId="{EDE88F99-1EB2-4D21-91EB-2E39CF23738E}"/>
          </ac:spMkLst>
        </pc:spChg>
        <pc:picChg chg="add mod">
          <ac:chgData name="Langbeen Jodie" userId="80f590ee-680b-46f9-ad27-9c592dddfe23" providerId="ADAL" clId="{5F8808F0-05B1-4166-8835-B8E3D28926DF}" dt="2023-05-31T12:41:03.318" v="405" actId="1076"/>
          <ac:picMkLst>
            <pc:docMk/>
            <pc:sldMk cId="1704822767" sldId="390"/>
            <ac:picMk id="4" creationId="{A794FA4C-166D-497D-9C32-B9E7E2E6EE6B}"/>
          </ac:picMkLst>
        </pc:picChg>
      </pc:sldChg>
      <pc:sldChg chg="addSp modSp add mod">
        <pc:chgData name="Langbeen Jodie" userId="80f590ee-680b-46f9-ad27-9c592dddfe23" providerId="ADAL" clId="{5F8808F0-05B1-4166-8835-B8E3D28926DF}" dt="2023-05-31T12:37:02.794" v="366" actId="14100"/>
        <pc:sldMkLst>
          <pc:docMk/>
          <pc:sldMk cId="1319019119" sldId="391"/>
        </pc:sldMkLst>
        <pc:spChg chg="mod">
          <ac:chgData name="Langbeen Jodie" userId="80f590ee-680b-46f9-ad27-9c592dddfe23" providerId="ADAL" clId="{5F8808F0-05B1-4166-8835-B8E3D28926DF}" dt="2023-05-31T12:34:30.709" v="212" actId="14100"/>
          <ac:spMkLst>
            <pc:docMk/>
            <pc:sldMk cId="1319019119" sldId="391"/>
            <ac:spMk id="2" creationId="{D1AF6CF1-1BE7-468D-8F49-69168D3F899B}"/>
          </ac:spMkLst>
        </pc:spChg>
        <pc:spChg chg="mod">
          <ac:chgData name="Langbeen Jodie" userId="80f590ee-680b-46f9-ad27-9c592dddfe23" providerId="ADAL" clId="{5F8808F0-05B1-4166-8835-B8E3D28926DF}" dt="2023-05-31T12:37:02.794" v="366" actId="14100"/>
          <ac:spMkLst>
            <pc:docMk/>
            <pc:sldMk cId="1319019119" sldId="391"/>
            <ac:spMk id="3" creationId="{EDE88F99-1EB2-4D21-91EB-2E39CF23738E}"/>
          </ac:spMkLst>
        </pc:spChg>
        <pc:picChg chg="add mod">
          <ac:chgData name="Langbeen Jodie" userId="80f590ee-680b-46f9-ad27-9c592dddfe23" providerId="ADAL" clId="{5F8808F0-05B1-4166-8835-B8E3D28926DF}" dt="2023-05-31T12:34:18.712" v="208" actId="1076"/>
          <ac:picMkLst>
            <pc:docMk/>
            <pc:sldMk cId="1319019119" sldId="391"/>
            <ac:picMk id="5" creationId="{0895C26C-C793-45EB-BC62-02E3AC6D1660}"/>
          </ac:picMkLst>
        </pc:picChg>
      </pc:sldChg>
      <pc:sldChg chg="del">
        <pc:chgData name="Langbeen Jodie" userId="80f590ee-680b-46f9-ad27-9c592dddfe23" providerId="ADAL" clId="{5F8808F0-05B1-4166-8835-B8E3D28926DF}" dt="2023-05-31T12:31:30.045" v="71" actId="47"/>
        <pc:sldMkLst>
          <pc:docMk/>
          <pc:sldMk cId="1615419052" sldId="391"/>
        </pc:sldMkLst>
      </pc:sldChg>
      <pc:sldChg chg="addSp delSp modSp add mod">
        <pc:chgData name="Langbeen Jodie" userId="80f590ee-680b-46f9-ad27-9c592dddfe23" providerId="ADAL" clId="{5F8808F0-05B1-4166-8835-B8E3D28926DF}" dt="2023-05-31T13:02:42.621" v="1788" actId="13926"/>
        <pc:sldMkLst>
          <pc:docMk/>
          <pc:sldMk cId="2520266992" sldId="392"/>
        </pc:sldMkLst>
        <pc:spChg chg="mod">
          <ac:chgData name="Langbeen Jodie" userId="80f590ee-680b-46f9-ad27-9c592dddfe23" providerId="ADAL" clId="{5F8808F0-05B1-4166-8835-B8E3D28926DF}" dt="2023-05-31T13:02:42.621" v="1788" actId="13926"/>
          <ac:spMkLst>
            <pc:docMk/>
            <pc:sldMk cId="2520266992" sldId="392"/>
            <ac:spMk id="3" creationId="{EDE88F99-1EB2-4D21-91EB-2E39CF23738E}"/>
          </ac:spMkLst>
        </pc:spChg>
        <pc:picChg chg="del mod">
          <ac:chgData name="Langbeen Jodie" userId="80f590ee-680b-46f9-ad27-9c592dddfe23" providerId="ADAL" clId="{5F8808F0-05B1-4166-8835-B8E3D28926DF}" dt="2023-05-31T12:50:20.632" v="500" actId="478"/>
          <ac:picMkLst>
            <pc:docMk/>
            <pc:sldMk cId="2520266992" sldId="392"/>
            <ac:picMk id="4" creationId="{A794FA4C-166D-497D-9C32-B9E7E2E6EE6B}"/>
          </ac:picMkLst>
        </pc:picChg>
        <pc:picChg chg="add del mod">
          <ac:chgData name="Langbeen Jodie" userId="80f590ee-680b-46f9-ad27-9c592dddfe23" providerId="ADAL" clId="{5F8808F0-05B1-4166-8835-B8E3D28926DF}" dt="2023-05-31T12:50:21.510" v="501" actId="478"/>
          <ac:picMkLst>
            <pc:docMk/>
            <pc:sldMk cId="2520266992" sldId="392"/>
            <ac:picMk id="5" creationId="{1A6737FD-793D-461A-8D11-D1529ED1991D}"/>
          </ac:picMkLst>
        </pc:picChg>
      </pc:sldChg>
      <pc:sldChg chg="addSp delSp modSp add mod">
        <pc:chgData name="Langbeen Jodie" userId="80f590ee-680b-46f9-ad27-9c592dddfe23" providerId="ADAL" clId="{5F8808F0-05B1-4166-8835-B8E3D28926DF}" dt="2023-05-31T12:58:16.789" v="1558" actId="27636"/>
        <pc:sldMkLst>
          <pc:docMk/>
          <pc:sldMk cId="3783075322" sldId="393"/>
        </pc:sldMkLst>
        <pc:spChg chg="del">
          <ac:chgData name="Langbeen Jodie" userId="80f590ee-680b-46f9-ad27-9c592dddfe23" providerId="ADAL" clId="{5F8808F0-05B1-4166-8835-B8E3D28926DF}" dt="2023-05-31T12:58:09.664" v="1554" actId="478"/>
          <ac:spMkLst>
            <pc:docMk/>
            <pc:sldMk cId="3783075322" sldId="393"/>
            <ac:spMk id="2" creationId="{D1AF6CF1-1BE7-468D-8F49-69168D3F899B}"/>
          </ac:spMkLst>
        </pc:spChg>
        <pc:spChg chg="del">
          <ac:chgData name="Langbeen Jodie" userId="80f590ee-680b-46f9-ad27-9c592dddfe23" providerId="ADAL" clId="{5F8808F0-05B1-4166-8835-B8E3D28926DF}" dt="2023-05-31T12:58:06.886" v="1553" actId="478"/>
          <ac:spMkLst>
            <pc:docMk/>
            <pc:sldMk cId="3783075322" sldId="393"/>
            <ac:spMk id="3" creationId="{EDE88F99-1EB2-4D21-91EB-2E39CF23738E}"/>
          </ac:spMkLst>
        </pc:spChg>
        <pc:spChg chg="add mod">
          <ac:chgData name="Langbeen Jodie" userId="80f590ee-680b-46f9-ad27-9c592dddfe23" providerId="ADAL" clId="{5F8808F0-05B1-4166-8835-B8E3D28926DF}" dt="2023-05-31T12:58:16.789" v="1558" actId="27636"/>
          <ac:spMkLst>
            <pc:docMk/>
            <pc:sldMk cId="3783075322" sldId="393"/>
            <ac:spMk id="8" creationId="{093D0EF1-E349-4B9F-8A04-805A1ED3B108}"/>
          </ac:spMkLst>
        </pc:spChg>
        <pc:spChg chg="add del mod">
          <ac:chgData name="Langbeen Jodie" userId="80f590ee-680b-46f9-ad27-9c592dddfe23" providerId="ADAL" clId="{5F8808F0-05B1-4166-8835-B8E3D28926DF}" dt="2023-05-31T12:58:12.223" v="1555" actId="478"/>
          <ac:spMkLst>
            <pc:docMk/>
            <pc:sldMk cId="3783075322" sldId="393"/>
            <ac:spMk id="10" creationId="{2A3926B0-22EE-4D10-82C1-894A62E0185E}"/>
          </ac:spMkLst>
        </pc:spChg>
        <pc:spChg chg="add del mod">
          <ac:chgData name="Langbeen Jodie" userId="80f590ee-680b-46f9-ad27-9c592dddfe23" providerId="ADAL" clId="{5F8808F0-05B1-4166-8835-B8E3D28926DF}" dt="2023-05-31T12:58:14.040" v="1556" actId="478"/>
          <ac:spMkLst>
            <pc:docMk/>
            <pc:sldMk cId="3783075322" sldId="393"/>
            <ac:spMk id="12" creationId="{CC0DC0B4-1C8F-4A2C-80CB-3DF8DF25B553}"/>
          </ac:spMkLst>
        </pc:spChg>
        <pc:picChg chg="del">
          <ac:chgData name="Langbeen Jodie" userId="80f590ee-680b-46f9-ad27-9c592dddfe23" providerId="ADAL" clId="{5F8808F0-05B1-4166-8835-B8E3D28926DF}" dt="2023-05-31T12:42:49.266" v="426" actId="478"/>
          <ac:picMkLst>
            <pc:docMk/>
            <pc:sldMk cId="3783075322" sldId="393"/>
            <ac:picMk id="4" creationId="{A794FA4C-166D-497D-9C32-B9E7E2E6EE6B}"/>
          </ac:picMkLst>
        </pc:picChg>
        <pc:picChg chg="del">
          <ac:chgData name="Langbeen Jodie" userId="80f590ee-680b-46f9-ad27-9c592dddfe23" providerId="ADAL" clId="{5F8808F0-05B1-4166-8835-B8E3D28926DF}" dt="2023-05-31T12:42:47.932" v="425" actId="478"/>
          <ac:picMkLst>
            <pc:docMk/>
            <pc:sldMk cId="3783075322" sldId="393"/>
            <ac:picMk id="5" creationId="{1A6737FD-793D-461A-8D11-D1529ED1991D}"/>
          </ac:picMkLst>
        </pc:picChg>
        <pc:picChg chg="add mod">
          <ac:chgData name="Langbeen Jodie" userId="80f590ee-680b-46f9-ad27-9c592dddfe23" providerId="ADAL" clId="{5F8808F0-05B1-4166-8835-B8E3D28926DF}" dt="2023-05-31T12:44:10.988" v="440" actId="14100"/>
          <ac:picMkLst>
            <pc:docMk/>
            <pc:sldMk cId="3783075322" sldId="393"/>
            <ac:picMk id="6" creationId="{4892C54D-343B-40E3-8E6F-11B9B6C45597}"/>
          </ac:picMkLst>
        </pc:picChg>
        <pc:picChg chg="add mod">
          <ac:chgData name="Langbeen Jodie" userId="80f590ee-680b-46f9-ad27-9c592dddfe23" providerId="ADAL" clId="{5F8808F0-05B1-4166-8835-B8E3D28926DF}" dt="2023-05-31T12:43:46.466" v="433" actId="14100"/>
          <ac:picMkLst>
            <pc:docMk/>
            <pc:sldMk cId="3783075322" sldId="393"/>
            <ac:picMk id="7" creationId="{462EB763-5593-4203-A5A3-EF31E731840B}"/>
          </ac:picMkLst>
        </pc:picChg>
      </pc:sldChg>
      <pc:sldChg chg="addSp delSp modSp add mod">
        <pc:chgData name="Langbeen Jodie" userId="80f590ee-680b-46f9-ad27-9c592dddfe23" providerId="ADAL" clId="{5F8808F0-05B1-4166-8835-B8E3D28926DF}" dt="2023-05-31T12:58:27.288" v="1588" actId="20577"/>
        <pc:sldMkLst>
          <pc:docMk/>
          <pc:sldMk cId="2570926360" sldId="394"/>
        </pc:sldMkLst>
        <pc:spChg chg="mod">
          <ac:chgData name="Langbeen Jodie" userId="80f590ee-680b-46f9-ad27-9c592dddfe23" providerId="ADAL" clId="{5F8808F0-05B1-4166-8835-B8E3D28926DF}" dt="2023-05-31T12:58:27.288" v="1588" actId="20577"/>
          <ac:spMkLst>
            <pc:docMk/>
            <pc:sldMk cId="2570926360" sldId="394"/>
            <ac:spMk id="2" creationId="{D1AF6CF1-1BE7-468D-8F49-69168D3F899B}"/>
          </ac:spMkLst>
        </pc:spChg>
        <pc:spChg chg="mod">
          <ac:chgData name="Langbeen Jodie" userId="80f590ee-680b-46f9-ad27-9c592dddfe23" providerId="ADAL" clId="{5F8808F0-05B1-4166-8835-B8E3D28926DF}" dt="2023-05-31T12:48:29.579" v="483" actId="20577"/>
          <ac:spMkLst>
            <pc:docMk/>
            <pc:sldMk cId="2570926360" sldId="394"/>
            <ac:spMk id="3" creationId="{EDE88F99-1EB2-4D21-91EB-2E39CF23738E}"/>
          </ac:spMkLst>
        </pc:spChg>
        <pc:picChg chg="del">
          <ac:chgData name="Langbeen Jodie" userId="80f590ee-680b-46f9-ad27-9c592dddfe23" providerId="ADAL" clId="{5F8808F0-05B1-4166-8835-B8E3D28926DF}" dt="2023-05-31T12:44:19.907" v="443" actId="478"/>
          <ac:picMkLst>
            <pc:docMk/>
            <pc:sldMk cId="2570926360" sldId="394"/>
            <ac:picMk id="6" creationId="{4892C54D-343B-40E3-8E6F-11B9B6C45597}"/>
          </ac:picMkLst>
        </pc:picChg>
        <pc:picChg chg="del">
          <ac:chgData name="Langbeen Jodie" userId="80f590ee-680b-46f9-ad27-9c592dddfe23" providerId="ADAL" clId="{5F8808F0-05B1-4166-8835-B8E3D28926DF}" dt="2023-05-31T12:44:18.720" v="442" actId="478"/>
          <ac:picMkLst>
            <pc:docMk/>
            <pc:sldMk cId="2570926360" sldId="394"/>
            <ac:picMk id="7" creationId="{462EB763-5593-4203-A5A3-EF31E731840B}"/>
          </ac:picMkLst>
        </pc:picChg>
        <pc:picChg chg="add mod">
          <ac:chgData name="Langbeen Jodie" userId="80f590ee-680b-46f9-ad27-9c592dddfe23" providerId="ADAL" clId="{5F8808F0-05B1-4166-8835-B8E3D28926DF}" dt="2023-05-31T12:48:37.423" v="485" actId="1076"/>
          <ac:picMkLst>
            <pc:docMk/>
            <pc:sldMk cId="2570926360" sldId="394"/>
            <ac:picMk id="8" creationId="{D7977235-4385-48EB-BF46-871C9BE1B47D}"/>
          </ac:picMkLst>
        </pc:picChg>
      </pc:sldChg>
      <pc:sldChg chg="delSp modSp add mod">
        <pc:chgData name="Langbeen Jodie" userId="80f590ee-680b-46f9-ad27-9c592dddfe23" providerId="ADAL" clId="{5F8808F0-05B1-4166-8835-B8E3D28926DF}" dt="2023-05-31T12:58:34.314" v="1618" actId="20577"/>
        <pc:sldMkLst>
          <pc:docMk/>
          <pc:sldMk cId="3666746347" sldId="395"/>
        </pc:sldMkLst>
        <pc:spChg chg="mod">
          <ac:chgData name="Langbeen Jodie" userId="80f590ee-680b-46f9-ad27-9c592dddfe23" providerId="ADAL" clId="{5F8808F0-05B1-4166-8835-B8E3D28926DF}" dt="2023-05-31T12:58:34.314" v="1618" actId="20577"/>
          <ac:spMkLst>
            <pc:docMk/>
            <pc:sldMk cId="3666746347" sldId="395"/>
            <ac:spMk id="2" creationId="{D1AF6CF1-1BE7-468D-8F49-69168D3F899B}"/>
          </ac:spMkLst>
        </pc:spChg>
        <pc:spChg chg="mod">
          <ac:chgData name="Langbeen Jodie" userId="80f590ee-680b-46f9-ad27-9c592dddfe23" providerId="ADAL" clId="{5F8808F0-05B1-4166-8835-B8E3D28926DF}" dt="2023-05-31T12:55:29.531" v="1449" actId="20577"/>
          <ac:spMkLst>
            <pc:docMk/>
            <pc:sldMk cId="3666746347" sldId="395"/>
            <ac:spMk id="3" creationId="{EDE88F99-1EB2-4D21-91EB-2E39CF23738E}"/>
          </ac:spMkLst>
        </pc:spChg>
        <pc:picChg chg="del">
          <ac:chgData name="Langbeen Jodie" userId="80f590ee-680b-46f9-ad27-9c592dddfe23" providerId="ADAL" clId="{5F8808F0-05B1-4166-8835-B8E3D28926DF}" dt="2023-05-31T12:50:05.597" v="489" actId="478"/>
          <ac:picMkLst>
            <pc:docMk/>
            <pc:sldMk cId="3666746347" sldId="395"/>
            <ac:picMk id="8" creationId="{D7977235-4385-48EB-BF46-871C9BE1B47D}"/>
          </ac:picMkLst>
        </pc:picChg>
      </pc:sldChg>
      <pc:sldChg chg="addSp delSp modSp add mod">
        <pc:chgData name="Langbeen Jodie" userId="80f590ee-680b-46f9-ad27-9c592dddfe23" providerId="ADAL" clId="{5F8808F0-05B1-4166-8835-B8E3D28926DF}" dt="2023-05-31T12:57:58.988" v="1550" actId="1076"/>
        <pc:sldMkLst>
          <pc:docMk/>
          <pc:sldMk cId="3345893167" sldId="396"/>
        </pc:sldMkLst>
        <pc:spChg chg="mod">
          <ac:chgData name="Langbeen Jodie" userId="80f590ee-680b-46f9-ad27-9c592dddfe23" providerId="ADAL" clId="{5F8808F0-05B1-4166-8835-B8E3D28926DF}" dt="2023-05-31T12:57:58.988" v="1550" actId="1076"/>
          <ac:spMkLst>
            <pc:docMk/>
            <pc:sldMk cId="3345893167" sldId="396"/>
            <ac:spMk id="2" creationId="{D1AF6CF1-1BE7-468D-8F49-69168D3F899B}"/>
          </ac:spMkLst>
        </pc:spChg>
        <pc:spChg chg="del">
          <ac:chgData name="Langbeen Jodie" userId="80f590ee-680b-46f9-ad27-9c592dddfe23" providerId="ADAL" clId="{5F8808F0-05B1-4166-8835-B8E3D28926DF}" dt="2023-05-31T12:57:46.631" v="1546" actId="478"/>
          <ac:spMkLst>
            <pc:docMk/>
            <pc:sldMk cId="3345893167" sldId="396"/>
            <ac:spMk id="3" creationId="{EDE88F99-1EB2-4D21-91EB-2E39CF23738E}"/>
          </ac:spMkLst>
        </pc:spChg>
        <pc:spChg chg="add del mod">
          <ac:chgData name="Langbeen Jodie" userId="80f590ee-680b-46f9-ad27-9c592dddfe23" providerId="ADAL" clId="{5F8808F0-05B1-4166-8835-B8E3D28926DF}" dt="2023-05-31T12:57:50.593" v="1547" actId="478"/>
          <ac:spMkLst>
            <pc:docMk/>
            <pc:sldMk cId="3345893167" sldId="396"/>
            <ac:spMk id="7" creationId="{1A65F43B-0451-4C31-852E-1A1AA090A79D}"/>
          </ac:spMkLst>
        </pc:spChg>
      </pc:sldChg>
      <pc:sldChg chg="modSp add mod">
        <pc:chgData name="Langbeen Jodie" userId="80f590ee-680b-46f9-ad27-9c592dddfe23" providerId="ADAL" clId="{5F8808F0-05B1-4166-8835-B8E3D28926DF}" dt="2023-05-31T12:55:05.201" v="1439" actId="20577"/>
        <pc:sldMkLst>
          <pc:docMk/>
          <pc:sldMk cId="509987064" sldId="397"/>
        </pc:sldMkLst>
        <pc:spChg chg="mod">
          <ac:chgData name="Langbeen Jodie" userId="80f590ee-680b-46f9-ad27-9c592dddfe23" providerId="ADAL" clId="{5F8808F0-05B1-4166-8835-B8E3D28926DF}" dt="2023-05-31T12:55:05.201" v="1439" actId="20577"/>
          <ac:spMkLst>
            <pc:docMk/>
            <pc:sldMk cId="509987064" sldId="397"/>
            <ac:spMk id="3" creationId="{EDE88F99-1EB2-4D21-91EB-2E39CF23738E}"/>
          </ac:spMkLst>
        </pc:spChg>
      </pc:sldChg>
      <pc:sldChg chg="addSp modSp add mod">
        <pc:chgData name="Langbeen Jodie" userId="80f590ee-680b-46f9-ad27-9c592dddfe23" providerId="ADAL" clId="{5F8808F0-05B1-4166-8835-B8E3D28926DF}" dt="2023-05-31T12:58:42.274" v="1652" actId="20577"/>
        <pc:sldMkLst>
          <pc:docMk/>
          <pc:sldMk cId="1259669603" sldId="398"/>
        </pc:sldMkLst>
        <pc:spChg chg="mod">
          <ac:chgData name="Langbeen Jodie" userId="80f590ee-680b-46f9-ad27-9c592dddfe23" providerId="ADAL" clId="{5F8808F0-05B1-4166-8835-B8E3D28926DF}" dt="2023-05-31T12:58:42.274" v="1652" actId="20577"/>
          <ac:spMkLst>
            <pc:docMk/>
            <pc:sldMk cId="1259669603" sldId="398"/>
            <ac:spMk id="2" creationId="{D1AF6CF1-1BE7-468D-8F49-69168D3F899B}"/>
          </ac:spMkLst>
        </pc:spChg>
        <pc:spChg chg="mod">
          <ac:chgData name="Langbeen Jodie" userId="80f590ee-680b-46f9-ad27-9c592dddfe23" providerId="ADAL" clId="{5F8808F0-05B1-4166-8835-B8E3D28926DF}" dt="2023-05-31T12:56:13.330" v="1489" actId="20577"/>
          <ac:spMkLst>
            <pc:docMk/>
            <pc:sldMk cId="1259669603" sldId="398"/>
            <ac:spMk id="3" creationId="{EDE88F99-1EB2-4D21-91EB-2E39CF23738E}"/>
          </ac:spMkLst>
        </pc:spChg>
        <pc:picChg chg="add mod">
          <ac:chgData name="Langbeen Jodie" userId="80f590ee-680b-46f9-ad27-9c592dddfe23" providerId="ADAL" clId="{5F8808F0-05B1-4166-8835-B8E3D28926DF}" dt="2023-05-31T12:56:29.549" v="1494" actId="1076"/>
          <ac:picMkLst>
            <pc:docMk/>
            <pc:sldMk cId="1259669603" sldId="398"/>
            <ac:picMk id="4" creationId="{6D5827AC-3ECD-4958-9449-6168C03C5DB0}"/>
          </ac:picMkLst>
        </pc:picChg>
      </pc:sldChg>
      <pc:sldChg chg="addSp delSp modSp add mod">
        <pc:chgData name="Langbeen Jodie" userId="80f590ee-680b-46f9-ad27-9c592dddfe23" providerId="ADAL" clId="{5F8808F0-05B1-4166-8835-B8E3D28926DF}" dt="2023-05-31T13:08:25.265" v="2038" actId="20577"/>
        <pc:sldMkLst>
          <pc:docMk/>
          <pc:sldMk cId="3452343500" sldId="399"/>
        </pc:sldMkLst>
        <pc:spChg chg="mod">
          <ac:chgData name="Langbeen Jodie" userId="80f590ee-680b-46f9-ad27-9c592dddfe23" providerId="ADAL" clId="{5F8808F0-05B1-4166-8835-B8E3D28926DF}" dt="2023-05-31T12:56:46.174" v="1511" actId="20577"/>
          <ac:spMkLst>
            <pc:docMk/>
            <pc:sldMk cId="3452343500" sldId="399"/>
            <ac:spMk id="2" creationId="{D1AF6CF1-1BE7-468D-8F49-69168D3F899B}"/>
          </ac:spMkLst>
        </pc:spChg>
        <pc:spChg chg="del mod">
          <ac:chgData name="Langbeen Jodie" userId="80f590ee-680b-46f9-ad27-9c592dddfe23" providerId="ADAL" clId="{5F8808F0-05B1-4166-8835-B8E3D28926DF}" dt="2023-05-31T13:06:35.599" v="1918"/>
          <ac:spMkLst>
            <pc:docMk/>
            <pc:sldMk cId="3452343500" sldId="399"/>
            <ac:spMk id="3" creationId="{EDE88F99-1EB2-4D21-91EB-2E39CF23738E}"/>
          </ac:spMkLst>
        </pc:spChg>
        <pc:spChg chg="add del mod">
          <ac:chgData name="Langbeen Jodie" userId="80f590ee-680b-46f9-ad27-9c592dddfe23" providerId="ADAL" clId="{5F8808F0-05B1-4166-8835-B8E3D28926DF}" dt="2023-05-31T13:06:30.176" v="1917" actId="478"/>
          <ac:spMkLst>
            <pc:docMk/>
            <pc:sldMk cId="3452343500" sldId="399"/>
            <ac:spMk id="5" creationId="{3511BAF8-35D7-42D1-AA6B-963BFBF007D0}"/>
          </ac:spMkLst>
        </pc:spChg>
        <pc:spChg chg="add del mod">
          <ac:chgData name="Langbeen Jodie" userId="80f590ee-680b-46f9-ad27-9c592dddfe23" providerId="ADAL" clId="{5F8808F0-05B1-4166-8835-B8E3D28926DF}" dt="2023-05-31T13:06:27.739" v="1916" actId="478"/>
          <ac:spMkLst>
            <pc:docMk/>
            <pc:sldMk cId="3452343500" sldId="399"/>
            <ac:spMk id="6" creationId="{D306A855-76A4-4E87-9C1C-013B63AD89A0}"/>
          </ac:spMkLst>
        </pc:spChg>
        <pc:spChg chg="add mod">
          <ac:chgData name="Langbeen Jodie" userId="80f590ee-680b-46f9-ad27-9c592dddfe23" providerId="ADAL" clId="{5F8808F0-05B1-4166-8835-B8E3D28926DF}" dt="2023-05-31T13:08:25.265" v="2038" actId="20577"/>
          <ac:spMkLst>
            <pc:docMk/>
            <pc:sldMk cId="3452343500" sldId="399"/>
            <ac:spMk id="8" creationId="{B084C6BE-88B4-4FA1-B339-11B30E072193}"/>
          </ac:spMkLst>
        </pc:spChg>
        <pc:graphicFrameChg chg="add del mod">
          <ac:chgData name="Langbeen Jodie" userId="80f590ee-680b-46f9-ad27-9c592dddfe23" providerId="ADAL" clId="{5F8808F0-05B1-4166-8835-B8E3D28926DF}" dt="2023-05-31T13:06:41.263" v="1919" actId="478"/>
          <ac:graphicFrameMkLst>
            <pc:docMk/>
            <pc:sldMk cId="3452343500" sldId="399"/>
            <ac:graphicFrameMk id="7" creationId="{B82CFE03-BF7B-4906-86AE-9C130663A829}"/>
          </ac:graphicFrameMkLst>
        </pc:graphicFrameChg>
        <pc:picChg chg="del">
          <ac:chgData name="Langbeen Jodie" userId="80f590ee-680b-46f9-ad27-9c592dddfe23" providerId="ADAL" clId="{5F8808F0-05B1-4166-8835-B8E3D28926DF}" dt="2023-05-31T12:56:48.033" v="1512" actId="478"/>
          <ac:picMkLst>
            <pc:docMk/>
            <pc:sldMk cId="3452343500" sldId="399"/>
            <ac:picMk id="4" creationId="{6D5827AC-3ECD-4958-9449-6168C03C5DB0}"/>
          </ac:picMkLst>
        </pc:picChg>
        <pc:picChg chg="add mod">
          <ac:chgData name="Langbeen Jodie" userId="80f590ee-680b-46f9-ad27-9c592dddfe23" providerId="ADAL" clId="{5F8808F0-05B1-4166-8835-B8E3D28926DF}" dt="2023-05-31T13:07:00.948" v="1922" actId="14100"/>
          <ac:picMkLst>
            <pc:docMk/>
            <pc:sldMk cId="3452343500" sldId="399"/>
            <ac:picMk id="9" creationId="{247D9E79-2ADB-43E3-BB8C-63CA911EFA24}"/>
          </ac:picMkLst>
        </pc:picChg>
        <pc:picChg chg="add del">
          <ac:chgData name="Langbeen Jodie" userId="80f590ee-680b-46f9-ad27-9c592dddfe23" providerId="ADAL" clId="{5F8808F0-05B1-4166-8835-B8E3D28926DF}" dt="2023-05-31T13:06:41.263" v="1919" actId="478"/>
          <ac:picMkLst>
            <pc:docMk/>
            <pc:sldMk cId="3452343500" sldId="399"/>
            <ac:picMk id="2049" creationId="{EE17AF29-9ED2-4F0B-BA6E-6E2EDF9EBE64}"/>
          </ac:picMkLst>
        </pc:picChg>
        <pc:picChg chg="add del">
          <ac:chgData name="Langbeen Jodie" userId="80f590ee-680b-46f9-ad27-9c592dddfe23" providerId="ADAL" clId="{5F8808F0-05B1-4166-8835-B8E3D28926DF}" dt="2023-05-31T13:06:41.263" v="1919" actId="478"/>
          <ac:picMkLst>
            <pc:docMk/>
            <pc:sldMk cId="3452343500" sldId="399"/>
            <ac:picMk id="2050" creationId="{B1212F67-FB8F-4415-8709-441D01BC3150}"/>
          </ac:picMkLst>
        </pc:picChg>
      </pc:sldChg>
      <pc:sldChg chg="modSp add mod ord">
        <pc:chgData name="Langbeen Jodie" userId="80f590ee-680b-46f9-ad27-9c592dddfe23" providerId="ADAL" clId="{5F8808F0-05B1-4166-8835-B8E3D28926DF}" dt="2023-05-31T13:05:46.826" v="1914"/>
        <pc:sldMkLst>
          <pc:docMk/>
          <pc:sldMk cId="1899235319" sldId="400"/>
        </pc:sldMkLst>
        <pc:spChg chg="mod">
          <ac:chgData name="Langbeen Jodie" userId="80f590ee-680b-46f9-ad27-9c592dddfe23" providerId="ADAL" clId="{5F8808F0-05B1-4166-8835-B8E3D28926DF}" dt="2023-05-31T13:05:39.142" v="1912" actId="113"/>
          <ac:spMkLst>
            <pc:docMk/>
            <pc:sldMk cId="1899235319" sldId="400"/>
            <ac:spMk id="6" creationId="{D306A855-76A4-4E87-9C1C-013B63AD89A0}"/>
          </ac:spMkLst>
        </pc:spChg>
      </pc:sldChg>
      <pc:sldChg chg="add del">
        <pc:chgData name="Langbeen Jodie" userId="80f590ee-680b-46f9-ad27-9c592dddfe23" providerId="ADAL" clId="{5F8808F0-05B1-4166-8835-B8E3D28926DF}" dt="2023-05-31T13:10:19.063" v="2073" actId="47"/>
        <pc:sldMkLst>
          <pc:docMk/>
          <pc:sldMk cId="4130138706" sldId="401"/>
        </pc:sldMkLst>
      </pc:sldChg>
      <pc:sldChg chg="addSp delSp modSp add mod">
        <pc:chgData name="Langbeen Jodie" userId="80f590ee-680b-46f9-ad27-9c592dddfe23" providerId="ADAL" clId="{5F8808F0-05B1-4166-8835-B8E3D28926DF}" dt="2023-05-31T13:39:13.121" v="2991" actId="20577"/>
        <pc:sldMkLst>
          <pc:docMk/>
          <pc:sldMk cId="4120964588" sldId="402"/>
        </pc:sldMkLst>
        <pc:spChg chg="mod">
          <ac:chgData name="Langbeen Jodie" userId="80f590ee-680b-46f9-ad27-9c592dddfe23" providerId="ADAL" clId="{5F8808F0-05B1-4166-8835-B8E3D28926DF}" dt="2023-05-31T13:12:52.016" v="2237" actId="14100"/>
          <ac:spMkLst>
            <pc:docMk/>
            <pc:sldMk cId="4120964588" sldId="402"/>
            <ac:spMk id="2" creationId="{D1AF6CF1-1BE7-468D-8F49-69168D3F899B}"/>
          </ac:spMkLst>
        </pc:spChg>
        <pc:spChg chg="mod">
          <ac:chgData name="Langbeen Jodie" userId="80f590ee-680b-46f9-ad27-9c592dddfe23" providerId="ADAL" clId="{5F8808F0-05B1-4166-8835-B8E3D28926DF}" dt="2023-05-31T13:39:13.121" v="2991" actId="20577"/>
          <ac:spMkLst>
            <pc:docMk/>
            <pc:sldMk cId="4120964588" sldId="402"/>
            <ac:spMk id="8" creationId="{B084C6BE-88B4-4FA1-B339-11B30E072193}"/>
          </ac:spMkLst>
        </pc:spChg>
        <pc:picChg chg="add del mod">
          <ac:chgData name="Langbeen Jodie" userId="80f590ee-680b-46f9-ad27-9c592dddfe23" providerId="ADAL" clId="{5F8808F0-05B1-4166-8835-B8E3D28926DF}" dt="2023-05-31T13:12:30.739" v="2232" actId="478"/>
          <ac:picMkLst>
            <pc:docMk/>
            <pc:sldMk cId="4120964588" sldId="402"/>
            <ac:picMk id="3" creationId="{0EC93D4A-FC0F-494D-9484-FAC690431D65}"/>
          </ac:picMkLst>
        </pc:picChg>
        <pc:picChg chg="del">
          <ac:chgData name="Langbeen Jodie" userId="80f590ee-680b-46f9-ad27-9c592dddfe23" providerId="ADAL" clId="{5F8808F0-05B1-4166-8835-B8E3D28926DF}" dt="2023-05-31T13:10:17.002" v="2072" actId="478"/>
          <ac:picMkLst>
            <pc:docMk/>
            <pc:sldMk cId="4120964588" sldId="402"/>
            <ac:picMk id="9" creationId="{247D9E79-2ADB-43E3-BB8C-63CA911EFA24}"/>
          </ac:picMkLst>
        </pc:picChg>
      </pc:sldChg>
      <pc:sldChg chg="addSp delSp modSp add mod">
        <pc:chgData name="Langbeen Jodie" userId="80f590ee-680b-46f9-ad27-9c592dddfe23" providerId="ADAL" clId="{5F8808F0-05B1-4166-8835-B8E3D28926DF}" dt="2023-05-31T13:13:07.673" v="2243" actId="1076"/>
        <pc:sldMkLst>
          <pc:docMk/>
          <pc:sldMk cId="1222793329" sldId="403"/>
        </pc:sldMkLst>
        <pc:spChg chg="del">
          <ac:chgData name="Langbeen Jodie" userId="80f590ee-680b-46f9-ad27-9c592dddfe23" providerId="ADAL" clId="{5F8808F0-05B1-4166-8835-B8E3D28926DF}" dt="2023-05-31T13:12:57.315" v="2238" actId="478"/>
          <ac:spMkLst>
            <pc:docMk/>
            <pc:sldMk cId="1222793329" sldId="403"/>
            <ac:spMk id="2" creationId="{D1AF6CF1-1BE7-468D-8F49-69168D3F899B}"/>
          </ac:spMkLst>
        </pc:spChg>
        <pc:spChg chg="add del mod">
          <ac:chgData name="Langbeen Jodie" userId="80f590ee-680b-46f9-ad27-9c592dddfe23" providerId="ADAL" clId="{5F8808F0-05B1-4166-8835-B8E3D28926DF}" dt="2023-05-31T13:13:04.764" v="2242" actId="478"/>
          <ac:spMkLst>
            <pc:docMk/>
            <pc:sldMk cId="1222793329" sldId="403"/>
            <ac:spMk id="5" creationId="{B77ECF8E-1176-4F60-A719-104D3B86FA41}"/>
          </ac:spMkLst>
        </pc:spChg>
        <pc:spChg chg="add del mod">
          <ac:chgData name="Langbeen Jodie" userId="80f590ee-680b-46f9-ad27-9c592dddfe23" providerId="ADAL" clId="{5F8808F0-05B1-4166-8835-B8E3D28926DF}" dt="2023-05-31T13:13:03.051" v="2241" actId="478"/>
          <ac:spMkLst>
            <pc:docMk/>
            <pc:sldMk cId="1222793329" sldId="403"/>
            <ac:spMk id="7" creationId="{3F83B38A-A927-4F80-ABAB-5F8DF9D1B6FB}"/>
          </ac:spMkLst>
        </pc:spChg>
        <pc:spChg chg="del mod">
          <ac:chgData name="Langbeen Jodie" userId="80f590ee-680b-46f9-ad27-9c592dddfe23" providerId="ADAL" clId="{5F8808F0-05B1-4166-8835-B8E3D28926DF}" dt="2023-05-31T13:13:00.409" v="2240" actId="478"/>
          <ac:spMkLst>
            <pc:docMk/>
            <pc:sldMk cId="1222793329" sldId="403"/>
            <ac:spMk id="8" creationId="{B084C6BE-88B4-4FA1-B339-11B30E072193}"/>
          </ac:spMkLst>
        </pc:spChg>
        <pc:picChg chg="mod">
          <ac:chgData name="Langbeen Jodie" userId="80f590ee-680b-46f9-ad27-9c592dddfe23" providerId="ADAL" clId="{5F8808F0-05B1-4166-8835-B8E3D28926DF}" dt="2023-05-31T13:13:07.673" v="2243" actId="1076"/>
          <ac:picMkLst>
            <pc:docMk/>
            <pc:sldMk cId="1222793329" sldId="403"/>
            <ac:picMk id="3" creationId="{0EC93D4A-FC0F-494D-9484-FAC690431D65}"/>
          </ac:picMkLst>
        </pc:picChg>
      </pc:sldChg>
      <pc:sldChg chg="modSp add mod ord">
        <pc:chgData name="Langbeen Jodie" userId="80f590ee-680b-46f9-ad27-9c592dddfe23" providerId="ADAL" clId="{5F8808F0-05B1-4166-8835-B8E3D28926DF}" dt="2023-05-31T13:41:19.965" v="3410" actId="14100"/>
        <pc:sldMkLst>
          <pc:docMk/>
          <pc:sldMk cId="702809388" sldId="404"/>
        </pc:sldMkLst>
        <pc:spChg chg="mod">
          <ac:chgData name="Langbeen Jodie" userId="80f590ee-680b-46f9-ad27-9c592dddfe23" providerId="ADAL" clId="{5F8808F0-05B1-4166-8835-B8E3D28926DF}" dt="2023-05-31T13:41:19.965" v="3410" actId="14100"/>
          <ac:spMkLst>
            <pc:docMk/>
            <pc:sldMk cId="702809388" sldId="404"/>
            <ac:spMk id="8" creationId="{B084C6BE-88B4-4FA1-B339-11B30E072193}"/>
          </ac:spMkLst>
        </pc:spChg>
      </pc:sldChg>
      <pc:sldChg chg="addSp modSp add mod">
        <pc:chgData name="Langbeen Jodie" userId="80f590ee-680b-46f9-ad27-9c592dddfe23" providerId="ADAL" clId="{5F8808F0-05B1-4166-8835-B8E3D28926DF}" dt="2023-05-31T13:45:19.372" v="4056" actId="14100"/>
        <pc:sldMkLst>
          <pc:docMk/>
          <pc:sldMk cId="2391306077" sldId="405"/>
        </pc:sldMkLst>
        <pc:spChg chg="add mod">
          <ac:chgData name="Langbeen Jodie" userId="80f590ee-680b-46f9-ad27-9c592dddfe23" providerId="ADAL" clId="{5F8808F0-05B1-4166-8835-B8E3D28926DF}" dt="2023-05-31T13:45:19.372" v="4056" actId="14100"/>
          <ac:spMkLst>
            <pc:docMk/>
            <pc:sldMk cId="2391306077" sldId="405"/>
            <ac:spMk id="4" creationId="{A646A25B-5374-4515-9B79-486BC42AADBE}"/>
          </ac:spMkLst>
        </pc:spChg>
        <pc:spChg chg="mod">
          <ac:chgData name="Langbeen Jodie" userId="80f590ee-680b-46f9-ad27-9c592dddfe23" providerId="ADAL" clId="{5F8808F0-05B1-4166-8835-B8E3D28926DF}" dt="2023-05-31T13:45:13.231" v="4055" actId="20577"/>
          <ac:spMkLst>
            <pc:docMk/>
            <pc:sldMk cId="2391306077" sldId="405"/>
            <ac:spMk id="8" creationId="{B084C6BE-88B4-4FA1-B339-11B30E072193}"/>
          </ac:spMkLst>
        </pc:spChg>
      </pc:sldChg>
      <pc:sldChg chg="addSp delSp modSp add mod">
        <pc:chgData name="Langbeen Jodie" userId="80f590ee-680b-46f9-ad27-9c592dddfe23" providerId="ADAL" clId="{5F8808F0-05B1-4166-8835-B8E3D28926DF}" dt="2023-05-31T13:47:41.473" v="4279" actId="14100"/>
        <pc:sldMkLst>
          <pc:docMk/>
          <pc:sldMk cId="3338040852" sldId="406"/>
        </pc:sldMkLst>
        <pc:spChg chg="mod">
          <ac:chgData name="Langbeen Jodie" userId="80f590ee-680b-46f9-ad27-9c592dddfe23" providerId="ADAL" clId="{5F8808F0-05B1-4166-8835-B8E3D28926DF}" dt="2023-05-31T13:47:37.932" v="4278" actId="27636"/>
          <ac:spMkLst>
            <pc:docMk/>
            <pc:sldMk cId="3338040852" sldId="406"/>
            <ac:spMk id="2" creationId="{D1AF6CF1-1BE7-468D-8F49-69168D3F899B}"/>
          </ac:spMkLst>
        </pc:spChg>
        <pc:spChg chg="del">
          <ac:chgData name="Langbeen Jodie" userId="80f590ee-680b-46f9-ad27-9c592dddfe23" providerId="ADAL" clId="{5F8808F0-05B1-4166-8835-B8E3D28926DF}" dt="2023-05-31T13:45:49.690" v="4091" actId="478"/>
          <ac:spMkLst>
            <pc:docMk/>
            <pc:sldMk cId="3338040852" sldId="406"/>
            <ac:spMk id="4" creationId="{A646A25B-5374-4515-9B79-486BC42AADBE}"/>
          </ac:spMkLst>
        </pc:spChg>
        <pc:spChg chg="mod">
          <ac:chgData name="Langbeen Jodie" userId="80f590ee-680b-46f9-ad27-9c592dddfe23" providerId="ADAL" clId="{5F8808F0-05B1-4166-8835-B8E3D28926DF}" dt="2023-05-31T13:47:31.170" v="4274" actId="14100"/>
          <ac:spMkLst>
            <pc:docMk/>
            <pc:sldMk cId="3338040852" sldId="406"/>
            <ac:spMk id="8" creationId="{B084C6BE-88B4-4FA1-B339-11B30E072193}"/>
          </ac:spMkLst>
        </pc:spChg>
        <pc:picChg chg="add mod">
          <ac:chgData name="Langbeen Jodie" userId="80f590ee-680b-46f9-ad27-9c592dddfe23" providerId="ADAL" clId="{5F8808F0-05B1-4166-8835-B8E3D28926DF}" dt="2023-05-31T13:47:41.473" v="4279" actId="14100"/>
          <ac:picMkLst>
            <pc:docMk/>
            <pc:sldMk cId="3338040852" sldId="406"/>
            <ac:picMk id="3" creationId="{3B140C8E-57D8-4B24-A782-5F3545D586AC}"/>
          </ac:picMkLst>
        </pc:picChg>
      </pc:sldChg>
      <pc:sldChg chg="addSp delSp modSp add mod">
        <pc:chgData name="Langbeen Jodie" userId="80f590ee-680b-46f9-ad27-9c592dddfe23" providerId="ADAL" clId="{5F8808F0-05B1-4166-8835-B8E3D28926DF}" dt="2023-05-31T13:48:54.134" v="4294" actId="478"/>
        <pc:sldMkLst>
          <pc:docMk/>
          <pc:sldMk cId="2364167853" sldId="407"/>
        </pc:sldMkLst>
        <pc:spChg chg="del">
          <ac:chgData name="Langbeen Jodie" userId="80f590ee-680b-46f9-ad27-9c592dddfe23" providerId="ADAL" clId="{5F8808F0-05B1-4166-8835-B8E3D28926DF}" dt="2023-05-31T13:48:50.114" v="4292" actId="478"/>
          <ac:spMkLst>
            <pc:docMk/>
            <pc:sldMk cId="2364167853" sldId="407"/>
            <ac:spMk id="2" creationId="{D1AF6CF1-1BE7-468D-8F49-69168D3F899B}"/>
          </ac:spMkLst>
        </pc:spChg>
        <pc:spChg chg="add del mod">
          <ac:chgData name="Langbeen Jodie" userId="80f590ee-680b-46f9-ad27-9c592dddfe23" providerId="ADAL" clId="{5F8808F0-05B1-4166-8835-B8E3D28926DF}" dt="2023-05-31T13:48:54.134" v="4294" actId="478"/>
          <ac:spMkLst>
            <pc:docMk/>
            <pc:sldMk cId="2364167853" sldId="407"/>
            <ac:spMk id="5" creationId="{698BE2D2-F0F2-4C5C-B0DB-2BED0CC291FF}"/>
          </ac:spMkLst>
        </pc:spChg>
        <pc:spChg chg="del">
          <ac:chgData name="Langbeen Jodie" userId="80f590ee-680b-46f9-ad27-9c592dddfe23" providerId="ADAL" clId="{5F8808F0-05B1-4166-8835-B8E3D28926DF}" dt="2023-05-31T13:48:05.389" v="4282" actId="478"/>
          <ac:spMkLst>
            <pc:docMk/>
            <pc:sldMk cId="2364167853" sldId="407"/>
            <ac:spMk id="8" creationId="{B084C6BE-88B4-4FA1-B339-11B30E072193}"/>
          </ac:spMkLst>
        </pc:spChg>
        <pc:spChg chg="add del mod">
          <ac:chgData name="Langbeen Jodie" userId="80f590ee-680b-46f9-ad27-9c592dddfe23" providerId="ADAL" clId="{5F8808F0-05B1-4166-8835-B8E3D28926DF}" dt="2023-05-31T13:48:52.536" v="4293" actId="478"/>
          <ac:spMkLst>
            <pc:docMk/>
            <pc:sldMk cId="2364167853" sldId="407"/>
            <ac:spMk id="9" creationId="{1AFDC61B-4A29-4E66-B83E-F154C0E72F4B}"/>
          </ac:spMkLst>
        </pc:spChg>
        <pc:picChg chg="del">
          <ac:chgData name="Langbeen Jodie" userId="80f590ee-680b-46f9-ad27-9c592dddfe23" providerId="ADAL" clId="{5F8808F0-05B1-4166-8835-B8E3D28926DF}" dt="2023-05-31T13:48:02.594" v="4281" actId="478"/>
          <ac:picMkLst>
            <pc:docMk/>
            <pc:sldMk cId="2364167853" sldId="407"/>
            <ac:picMk id="3" creationId="{3B140C8E-57D8-4B24-A782-5F3545D586AC}"/>
          </ac:picMkLst>
        </pc:picChg>
        <pc:picChg chg="add mod">
          <ac:chgData name="Langbeen Jodie" userId="80f590ee-680b-46f9-ad27-9c592dddfe23" providerId="ADAL" clId="{5F8808F0-05B1-4166-8835-B8E3D28926DF}" dt="2023-05-31T13:48:12.401" v="4286" actId="1076"/>
          <ac:picMkLst>
            <pc:docMk/>
            <pc:sldMk cId="2364167853" sldId="407"/>
            <ac:picMk id="6" creationId="{AC478BCF-030F-431B-B66B-385A04D4B4F9}"/>
          </ac:picMkLst>
        </pc:picChg>
      </pc:sldChg>
      <pc:sldChg chg="addSp delSp modSp add mod">
        <pc:chgData name="Langbeen Jodie" userId="80f590ee-680b-46f9-ad27-9c592dddfe23" providerId="ADAL" clId="{5F8808F0-05B1-4166-8835-B8E3D28926DF}" dt="2023-05-31T13:48:58.385" v="4295" actId="478"/>
        <pc:sldMkLst>
          <pc:docMk/>
          <pc:sldMk cId="647168487" sldId="408"/>
        </pc:sldMkLst>
        <pc:spChg chg="del">
          <ac:chgData name="Langbeen Jodie" userId="80f590ee-680b-46f9-ad27-9c592dddfe23" providerId="ADAL" clId="{5F8808F0-05B1-4166-8835-B8E3D28926DF}" dt="2023-05-31T13:48:58.385" v="4295" actId="478"/>
          <ac:spMkLst>
            <pc:docMk/>
            <pc:sldMk cId="647168487" sldId="408"/>
            <ac:spMk id="5" creationId="{698BE2D2-F0F2-4C5C-B0DB-2BED0CC291FF}"/>
          </ac:spMkLst>
        </pc:spChg>
        <pc:picChg chg="add mod">
          <ac:chgData name="Langbeen Jodie" userId="80f590ee-680b-46f9-ad27-9c592dddfe23" providerId="ADAL" clId="{5F8808F0-05B1-4166-8835-B8E3D28926DF}" dt="2023-05-31T13:48:43.271" v="4291" actId="1076"/>
          <ac:picMkLst>
            <pc:docMk/>
            <pc:sldMk cId="647168487" sldId="408"/>
            <ac:picMk id="3" creationId="{7D622F5B-778A-4589-988C-3C88C552D4E2}"/>
          </ac:picMkLst>
        </pc:picChg>
        <pc:picChg chg="del">
          <ac:chgData name="Langbeen Jodie" userId="80f590ee-680b-46f9-ad27-9c592dddfe23" providerId="ADAL" clId="{5F8808F0-05B1-4166-8835-B8E3D28926DF}" dt="2023-05-31T13:48:35.830" v="4288" actId="478"/>
          <ac:picMkLst>
            <pc:docMk/>
            <pc:sldMk cId="647168487" sldId="408"/>
            <ac:picMk id="6" creationId="{AC478BCF-030F-431B-B66B-385A04D4B4F9}"/>
          </ac:picMkLst>
        </pc:picChg>
      </pc:sldChg>
      <pc:sldChg chg="addSp modSp add mod ord">
        <pc:chgData name="Langbeen Jodie" userId="80f590ee-680b-46f9-ad27-9c592dddfe23" providerId="ADAL" clId="{5F8808F0-05B1-4166-8835-B8E3D28926DF}" dt="2023-05-31T13:54:16.359" v="4347" actId="14100"/>
        <pc:sldMkLst>
          <pc:docMk/>
          <pc:sldMk cId="3758967640" sldId="409"/>
        </pc:sldMkLst>
        <pc:spChg chg="mod">
          <ac:chgData name="Langbeen Jodie" userId="80f590ee-680b-46f9-ad27-9c592dddfe23" providerId="ADAL" clId="{5F8808F0-05B1-4166-8835-B8E3D28926DF}" dt="2023-05-31T13:52:24.667" v="4315" actId="20577"/>
          <ac:spMkLst>
            <pc:docMk/>
            <pc:sldMk cId="3758967640" sldId="409"/>
            <ac:spMk id="2" creationId="{D1AF6CF1-1BE7-468D-8F49-69168D3F899B}"/>
          </ac:spMkLst>
        </pc:spChg>
        <pc:spChg chg="mod">
          <ac:chgData name="Langbeen Jodie" userId="80f590ee-680b-46f9-ad27-9c592dddfe23" providerId="ADAL" clId="{5F8808F0-05B1-4166-8835-B8E3D28926DF}" dt="2023-05-31T13:52:59.065" v="4343" actId="20577"/>
          <ac:spMkLst>
            <pc:docMk/>
            <pc:sldMk cId="3758967640" sldId="409"/>
            <ac:spMk id="8" creationId="{B084C6BE-88B4-4FA1-B339-11B30E072193}"/>
          </ac:spMkLst>
        </pc:spChg>
        <pc:picChg chg="add mod">
          <ac:chgData name="Langbeen Jodie" userId="80f590ee-680b-46f9-ad27-9c592dddfe23" providerId="ADAL" clId="{5F8808F0-05B1-4166-8835-B8E3D28926DF}" dt="2023-05-31T13:54:16.359" v="4347" actId="14100"/>
          <ac:picMkLst>
            <pc:docMk/>
            <pc:sldMk cId="3758967640" sldId="409"/>
            <ac:picMk id="4" creationId="{0AF95CB4-3B5A-4ECC-8350-EE6D1553F4C9}"/>
          </ac:picMkLst>
        </pc:picChg>
      </pc:sldChg>
      <pc:sldChg chg="delSp modSp add mod">
        <pc:chgData name="Langbeen Jodie" userId="80f590ee-680b-46f9-ad27-9c592dddfe23" providerId="ADAL" clId="{5F8808F0-05B1-4166-8835-B8E3D28926DF}" dt="2023-05-31T14:01:56.947" v="4785" actId="20577"/>
        <pc:sldMkLst>
          <pc:docMk/>
          <pc:sldMk cId="3405665040" sldId="410"/>
        </pc:sldMkLst>
        <pc:spChg chg="mod">
          <ac:chgData name="Langbeen Jodie" userId="80f590ee-680b-46f9-ad27-9c592dddfe23" providerId="ADAL" clId="{5F8808F0-05B1-4166-8835-B8E3D28926DF}" dt="2023-05-31T13:55:13.090" v="4357" actId="20577"/>
          <ac:spMkLst>
            <pc:docMk/>
            <pc:sldMk cId="3405665040" sldId="410"/>
            <ac:spMk id="2" creationId="{D1AF6CF1-1BE7-468D-8F49-69168D3F899B}"/>
          </ac:spMkLst>
        </pc:spChg>
        <pc:spChg chg="mod">
          <ac:chgData name="Langbeen Jodie" userId="80f590ee-680b-46f9-ad27-9c592dddfe23" providerId="ADAL" clId="{5F8808F0-05B1-4166-8835-B8E3D28926DF}" dt="2023-05-31T14:01:56.947" v="4785" actId="20577"/>
          <ac:spMkLst>
            <pc:docMk/>
            <pc:sldMk cId="3405665040" sldId="410"/>
            <ac:spMk id="8" creationId="{B084C6BE-88B4-4FA1-B339-11B30E072193}"/>
          </ac:spMkLst>
        </pc:spChg>
        <pc:picChg chg="del">
          <ac:chgData name="Langbeen Jodie" userId="80f590ee-680b-46f9-ad27-9c592dddfe23" providerId="ADAL" clId="{5F8808F0-05B1-4166-8835-B8E3D28926DF}" dt="2023-05-31T13:54:24.044" v="4349" actId="478"/>
          <ac:picMkLst>
            <pc:docMk/>
            <pc:sldMk cId="3405665040" sldId="410"/>
            <ac:picMk id="4" creationId="{0AF95CB4-3B5A-4ECC-8350-EE6D1553F4C9}"/>
          </ac:picMkLst>
        </pc:picChg>
      </pc:sldChg>
      <pc:sldChg chg="modSp add mod">
        <pc:chgData name="Langbeen Jodie" userId="80f590ee-680b-46f9-ad27-9c592dddfe23" providerId="ADAL" clId="{5F8808F0-05B1-4166-8835-B8E3D28926DF}" dt="2023-05-31T14:04:04.360" v="5265" actId="20577"/>
        <pc:sldMkLst>
          <pc:docMk/>
          <pc:sldMk cId="2560102713" sldId="411"/>
        </pc:sldMkLst>
        <pc:spChg chg="mod">
          <ac:chgData name="Langbeen Jodie" userId="80f590ee-680b-46f9-ad27-9c592dddfe23" providerId="ADAL" clId="{5F8808F0-05B1-4166-8835-B8E3D28926DF}" dt="2023-05-31T14:02:06.818" v="4804" actId="6549"/>
          <ac:spMkLst>
            <pc:docMk/>
            <pc:sldMk cId="2560102713" sldId="411"/>
            <ac:spMk id="2" creationId="{D1AF6CF1-1BE7-468D-8F49-69168D3F899B}"/>
          </ac:spMkLst>
        </pc:spChg>
        <pc:spChg chg="mod">
          <ac:chgData name="Langbeen Jodie" userId="80f590ee-680b-46f9-ad27-9c592dddfe23" providerId="ADAL" clId="{5F8808F0-05B1-4166-8835-B8E3D28926DF}" dt="2023-05-31T14:04:04.360" v="5265" actId="20577"/>
          <ac:spMkLst>
            <pc:docMk/>
            <pc:sldMk cId="2560102713" sldId="411"/>
            <ac:spMk id="8" creationId="{B084C6BE-88B4-4FA1-B339-11B30E072193}"/>
          </ac:spMkLst>
        </pc:spChg>
      </pc:sldChg>
      <pc:sldChg chg="modSp add mod">
        <pc:chgData name="Langbeen Jodie" userId="80f590ee-680b-46f9-ad27-9c592dddfe23" providerId="ADAL" clId="{5F8808F0-05B1-4166-8835-B8E3D28926DF}" dt="2023-05-31T14:10:07.753" v="5692" actId="20577"/>
        <pc:sldMkLst>
          <pc:docMk/>
          <pc:sldMk cId="2784823576" sldId="412"/>
        </pc:sldMkLst>
        <pc:spChg chg="mod">
          <ac:chgData name="Langbeen Jodie" userId="80f590ee-680b-46f9-ad27-9c592dddfe23" providerId="ADAL" clId="{5F8808F0-05B1-4166-8835-B8E3D28926DF}" dt="2023-05-31T14:04:26.765" v="5304" actId="6549"/>
          <ac:spMkLst>
            <pc:docMk/>
            <pc:sldMk cId="2784823576" sldId="412"/>
            <ac:spMk id="2" creationId="{D1AF6CF1-1BE7-468D-8F49-69168D3F899B}"/>
          </ac:spMkLst>
        </pc:spChg>
        <pc:spChg chg="mod">
          <ac:chgData name="Langbeen Jodie" userId="80f590ee-680b-46f9-ad27-9c592dddfe23" providerId="ADAL" clId="{5F8808F0-05B1-4166-8835-B8E3D28926DF}" dt="2023-05-31T14:10:07.753" v="5692" actId="20577"/>
          <ac:spMkLst>
            <pc:docMk/>
            <pc:sldMk cId="2784823576" sldId="412"/>
            <ac:spMk id="8" creationId="{B084C6BE-88B4-4FA1-B339-11B30E072193}"/>
          </ac:spMkLst>
        </pc:spChg>
      </pc:sldChg>
      <pc:sldChg chg="modSp add mod">
        <pc:chgData name="Langbeen Jodie" userId="80f590ee-680b-46f9-ad27-9c592dddfe23" providerId="ADAL" clId="{5F8808F0-05B1-4166-8835-B8E3D28926DF}" dt="2023-05-31T14:10:47.212" v="5727" actId="20577"/>
        <pc:sldMkLst>
          <pc:docMk/>
          <pc:sldMk cId="4237490342" sldId="413"/>
        </pc:sldMkLst>
        <pc:spChg chg="mod">
          <ac:chgData name="Langbeen Jodie" userId="80f590ee-680b-46f9-ad27-9c592dddfe23" providerId="ADAL" clId="{5F8808F0-05B1-4166-8835-B8E3D28926DF}" dt="2023-05-31T14:10:38.435" v="5726" actId="20577"/>
          <ac:spMkLst>
            <pc:docMk/>
            <pc:sldMk cId="4237490342" sldId="413"/>
            <ac:spMk id="2" creationId="{D1AF6CF1-1BE7-468D-8F49-69168D3F899B}"/>
          </ac:spMkLst>
        </pc:spChg>
        <pc:spChg chg="mod">
          <ac:chgData name="Langbeen Jodie" userId="80f590ee-680b-46f9-ad27-9c592dddfe23" providerId="ADAL" clId="{5F8808F0-05B1-4166-8835-B8E3D28926DF}" dt="2023-05-31T14:10:47.212" v="5727" actId="20577"/>
          <ac:spMkLst>
            <pc:docMk/>
            <pc:sldMk cId="4237490342" sldId="413"/>
            <ac:spMk id="8" creationId="{B084C6BE-88B4-4FA1-B339-11B30E072193}"/>
          </ac:spMkLst>
        </pc:spChg>
      </pc:sldChg>
      <pc:sldMasterChg chg="modSldLayout">
        <pc:chgData name="Langbeen Jodie" userId="80f590ee-680b-46f9-ad27-9c592dddfe23" providerId="ADAL" clId="{5F8808F0-05B1-4166-8835-B8E3D28926DF}" dt="2023-05-31T12:41:56.683" v="416" actId="1076"/>
        <pc:sldMasterMkLst>
          <pc:docMk/>
          <pc:sldMasterMk cId="2420737653" sldId="2147483648"/>
        </pc:sldMasterMkLst>
        <pc:sldLayoutChg chg="addSp modSp mod">
          <pc:chgData name="Langbeen Jodie" userId="80f590ee-680b-46f9-ad27-9c592dddfe23" providerId="ADAL" clId="{5F8808F0-05B1-4166-8835-B8E3D28926DF}" dt="2023-05-31T12:41:56.683" v="416" actId="1076"/>
          <pc:sldLayoutMkLst>
            <pc:docMk/>
            <pc:sldMasterMk cId="2420737653" sldId="2147483648"/>
            <pc:sldLayoutMk cId="2703317379" sldId="2147483650"/>
          </pc:sldLayoutMkLst>
          <pc:picChg chg="add mod">
            <ac:chgData name="Langbeen Jodie" userId="80f590ee-680b-46f9-ad27-9c592dddfe23" providerId="ADAL" clId="{5F8808F0-05B1-4166-8835-B8E3D28926DF}" dt="2023-05-31T12:41:56.683" v="416" actId="1076"/>
            <ac:picMkLst>
              <pc:docMk/>
              <pc:sldMasterMk cId="2420737653" sldId="2147483648"/>
              <pc:sldLayoutMk cId="2703317379" sldId="2147483650"/>
              <ac:picMk id="7" creationId="{4788D263-DAAE-44F3-8212-3C926919F779}"/>
            </ac:picMkLst>
          </pc:picChg>
        </pc:sldLayoutChg>
        <pc:sldLayoutChg chg="modSp mod">
          <pc:chgData name="Langbeen Jodie" userId="80f590ee-680b-46f9-ad27-9c592dddfe23" providerId="ADAL" clId="{5F8808F0-05B1-4166-8835-B8E3D28926DF}" dt="2023-05-31T12:41:41.146" v="411" actId="1076"/>
          <pc:sldLayoutMkLst>
            <pc:docMk/>
            <pc:sldMasterMk cId="2420737653" sldId="2147483648"/>
            <pc:sldLayoutMk cId="1211245892" sldId="2147483660"/>
          </pc:sldLayoutMkLst>
          <pc:picChg chg="mod">
            <ac:chgData name="Langbeen Jodie" userId="80f590ee-680b-46f9-ad27-9c592dddfe23" providerId="ADAL" clId="{5F8808F0-05B1-4166-8835-B8E3D28926DF}" dt="2023-05-31T12:41:41.146" v="411" actId="1076"/>
            <ac:picMkLst>
              <pc:docMk/>
              <pc:sldMasterMk cId="2420737653" sldId="2147483648"/>
              <pc:sldLayoutMk cId="1211245892" sldId="2147483660"/>
              <ac:picMk id="3" creationId="{BBA79B77-8AC5-43CC-BB71-DF2E517935D9}"/>
            </ac:picMkLst>
          </pc:picChg>
        </pc:sldLayoutChg>
      </pc:sldMasterChg>
    </pc:docChg>
  </pc:docChgLst>
  <pc:docChgLst>
    <pc:chgData name="Delaere Evelien" userId="S::evelien.delaere_sintandriestielt.be#ext#@ypermannet.onmicrosoft.com::297eaddc-1b81-4fa9-be73-fc0dc312e2ed" providerId="AD" clId="Web-{5AF43120-E6A6-DC4C-0010-35AC2F0D2413}"/>
    <pc:docChg chg="modSld">
      <pc:chgData name="Delaere Evelien" userId="S::evelien.delaere_sintandriestielt.be#ext#@ypermannet.onmicrosoft.com::297eaddc-1b81-4fa9-be73-fc0dc312e2ed" providerId="AD" clId="Web-{5AF43120-E6A6-DC4C-0010-35AC2F0D2413}" dt="2023-06-15T06:28:09.878" v="8"/>
      <pc:docMkLst>
        <pc:docMk/>
      </pc:docMkLst>
      <pc:sldChg chg="modSp">
        <pc:chgData name="Delaere Evelien" userId="S::evelien.delaere_sintandriestielt.be#ext#@ypermannet.onmicrosoft.com::297eaddc-1b81-4fa9-be73-fc0dc312e2ed" providerId="AD" clId="Web-{5AF43120-E6A6-DC4C-0010-35AC2F0D2413}" dt="2023-06-15T06:25:14.357" v="5" actId="20577"/>
        <pc:sldMkLst>
          <pc:docMk/>
          <pc:sldMk cId="4237490342" sldId="413"/>
        </pc:sldMkLst>
        <pc:spChg chg="mod">
          <ac:chgData name="Delaere Evelien" userId="S::evelien.delaere_sintandriestielt.be#ext#@ypermannet.onmicrosoft.com::297eaddc-1b81-4fa9-be73-fc0dc312e2ed" providerId="AD" clId="Web-{5AF43120-E6A6-DC4C-0010-35AC2F0D2413}" dt="2023-06-15T06:25:14.357" v="5" actId="20577"/>
          <ac:spMkLst>
            <pc:docMk/>
            <pc:sldMk cId="4237490342" sldId="413"/>
            <ac:spMk id="8" creationId="{B084C6BE-88B4-4FA1-B339-11B30E072193}"/>
          </ac:spMkLst>
        </pc:spChg>
      </pc:sldChg>
      <pc:sldChg chg="modSp">
        <pc:chgData name="Delaere Evelien" userId="S::evelien.delaere_sintandriestielt.be#ext#@ypermannet.onmicrosoft.com::297eaddc-1b81-4fa9-be73-fc0dc312e2ed" providerId="AD" clId="Web-{5AF43120-E6A6-DC4C-0010-35AC2F0D2413}" dt="2023-06-15T06:28:09.878" v="8"/>
        <pc:sldMkLst>
          <pc:docMk/>
          <pc:sldMk cId="2442235677" sldId="421"/>
        </pc:sldMkLst>
        <pc:graphicFrameChg chg="mod modGraphic">
          <ac:chgData name="Delaere Evelien" userId="S::evelien.delaere_sintandriestielt.be#ext#@ypermannet.onmicrosoft.com::297eaddc-1b81-4fa9-be73-fc0dc312e2ed" providerId="AD" clId="Web-{5AF43120-E6A6-DC4C-0010-35AC2F0D2413}" dt="2023-06-15T06:28:09.878" v="8"/>
          <ac:graphicFrameMkLst>
            <pc:docMk/>
            <pc:sldMk cId="2442235677" sldId="421"/>
            <ac:graphicFrameMk id="5" creationId="{58288276-C7D8-4A3F-89E7-2A1209511DC8}"/>
          </ac:graphicFrameMkLst>
        </pc:graphicFrameChg>
      </pc:sldChg>
    </pc:docChg>
  </pc:docChgLst>
  <pc:docChgLst>
    <pc:chgData name="Delaere Evelien" userId="S::evelien.delaere_sintandriestielt.be#ext#@ypermannet.onmicrosoft.com::297eaddc-1b81-4fa9-be73-fc0dc312e2ed" providerId="AD" clId="Web-{11D0313B-616D-8182-50C6-69969E61C50A}"/>
    <pc:docChg chg="addSld modSld sldOrd">
      <pc:chgData name="Delaere Evelien" userId="S::evelien.delaere_sintandriestielt.be#ext#@ypermannet.onmicrosoft.com::297eaddc-1b81-4fa9-be73-fc0dc312e2ed" providerId="AD" clId="Web-{11D0313B-616D-8182-50C6-69969E61C50A}" dt="2023-06-15T07:58:11.217" v="61" actId="20577"/>
      <pc:docMkLst>
        <pc:docMk/>
      </pc:docMkLst>
      <pc:sldChg chg="modSp">
        <pc:chgData name="Delaere Evelien" userId="S::evelien.delaere_sintandriestielt.be#ext#@ypermannet.onmicrosoft.com::297eaddc-1b81-4fa9-be73-fc0dc312e2ed" providerId="AD" clId="Web-{11D0313B-616D-8182-50C6-69969E61C50A}" dt="2023-06-15T07:47:52.509" v="11" actId="20577"/>
        <pc:sldMkLst>
          <pc:docMk/>
          <pc:sldMk cId="4237490342" sldId="413"/>
        </pc:sldMkLst>
        <pc:spChg chg="mod">
          <ac:chgData name="Delaere Evelien" userId="S::evelien.delaere_sintandriestielt.be#ext#@ypermannet.onmicrosoft.com::297eaddc-1b81-4fa9-be73-fc0dc312e2ed" providerId="AD" clId="Web-{11D0313B-616D-8182-50C6-69969E61C50A}" dt="2023-06-15T07:47:52.509" v="11" actId="20577"/>
          <ac:spMkLst>
            <pc:docMk/>
            <pc:sldMk cId="4237490342" sldId="413"/>
            <ac:spMk id="8" creationId="{B084C6BE-88B4-4FA1-B339-11B30E072193}"/>
          </ac:spMkLst>
        </pc:spChg>
      </pc:sldChg>
      <pc:sldChg chg="modSp new ord">
        <pc:chgData name="Delaere Evelien" userId="S::evelien.delaere_sintandriestielt.be#ext#@ypermannet.onmicrosoft.com::297eaddc-1b81-4fa9-be73-fc0dc312e2ed" providerId="AD" clId="Web-{11D0313B-616D-8182-50C6-69969E61C50A}" dt="2023-06-15T07:58:11.217" v="61" actId="20577"/>
        <pc:sldMkLst>
          <pc:docMk/>
          <pc:sldMk cId="4155282111" sldId="435"/>
        </pc:sldMkLst>
        <pc:spChg chg="mod">
          <ac:chgData name="Delaere Evelien" userId="S::evelien.delaere_sintandriestielt.be#ext#@ypermannet.onmicrosoft.com::297eaddc-1b81-4fa9-be73-fc0dc312e2ed" providerId="AD" clId="Web-{11D0313B-616D-8182-50C6-69969E61C50A}" dt="2023-06-15T07:58:11.217" v="61" actId="20577"/>
          <ac:spMkLst>
            <pc:docMk/>
            <pc:sldMk cId="4155282111" sldId="435"/>
            <ac:spMk id="2" creationId="{A5BBDAE3-214E-5D94-620E-D963FAD47D26}"/>
          </ac:spMkLst>
        </pc:spChg>
      </pc:sldChg>
    </pc:docChg>
  </pc:docChgLst>
  <pc:docChgLst>
    <pc:chgData name="Delaere Evelien" userId="S::evelien.delaere_sintandriestielt.be#ext#@ypermannet.onmicrosoft.com::297eaddc-1b81-4fa9-be73-fc0dc312e2ed" providerId="AD" clId="Web-{773F0B72-929F-58C2-BC87-D59D24C11E30}"/>
    <pc:docChg chg="addSld delSld modSld">
      <pc:chgData name="Delaere Evelien" userId="S::evelien.delaere_sintandriestielt.be#ext#@ypermannet.onmicrosoft.com::297eaddc-1b81-4fa9-be73-fc0dc312e2ed" providerId="AD" clId="Web-{773F0B72-929F-58C2-BC87-D59D24C11E30}" dt="2023-06-12T10:05:31.366" v="413" actId="20577"/>
      <pc:docMkLst>
        <pc:docMk/>
      </pc:docMkLst>
      <pc:sldChg chg="modSp">
        <pc:chgData name="Delaere Evelien" userId="S::evelien.delaere_sintandriestielt.be#ext#@ypermannet.onmicrosoft.com::297eaddc-1b81-4fa9-be73-fc0dc312e2ed" providerId="AD" clId="Web-{773F0B72-929F-58C2-BC87-D59D24C11E30}" dt="2023-06-12T09:47:27.967" v="8" actId="20577"/>
        <pc:sldMkLst>
          <pc:docMk/>
          <pc:sldMk cId="3693404571" sldId="333"/>
        </pc:sldMkLst>
        <pc:spChg chg="mod">
          <ac:chgData name="Delaere Evelien" userId="S::evelien.delaere_sintandriestielt.be#ext#@ypermannet.onmicrosoft.com::297eaddc-1b81-4fa9-be73-fc0dc312e2ed" providerId="AD" clId="Web-{773F0B72-929F-58C2-BC87-D59D24C11E30}" dt="2023-06-12T09:47:27.967" v="8" actId="20577"/>
          <ac:spMkLst>
            <pc:docMk/>
            <pc:sldMk cId="3693404571" sldId="333"/>
            <ac:spMk id="5" creationId="{70F983EF-8756-4B90-880F-CEB910F31F61}"/>
          </ac:spMkLst>
        </pc:spChg>
      </pc:sldChg>
      <pc:sldChg chg="modSp">
        <pc:chgData name="Delaere Evelien" userId="S::evelien.delaere_sintandriestielt.be#ext#@ypermannet.onmicrosoft.com::297eaddc-1b81-4fa9-be73-fc0dc312e2ed" providerId="AD" clId="Web-{773F0B72-929F-58C2-BC87-D59D24C11E30}" dt="2023-06-12T09:52:59.818" v="47" actId="20577"/>
        <pc:sldMkLst>
          <pc:docMk/>
          <pc:sldMk cId="3783075322" sldId="393"/>
        </pc:sldMkLst>
        <pc:spChg chg="mod">
          <ac:chgData name="Delaere Evelien" userId="S::evelien.delaere_sintandriestielt.be#ext#@ypermannet.onmicrosoft.com::297eaddc-1b81-4fa9-be73-fc0dc312e2ed" providerId="AD" clId="Web-{773F0B72-929F-58C2-BC87-D59D24C11E30}" dt="2023-06-12T09:52:59.818" v="47" actId="20577"/>
          <ac:spMkLst>
            <pc:docMk/>
            <pc:sldMk cId="3783075322" sldId="393"/>
            <ac:spMk id="8" creationId="{093D0EF1-E349-4B9F-8A04-805A1ED3B108}"/>
          </ac:spMkLst>
        </pc:spChg>
      </pc:sldChg>
      <pc:sldChg chg="modSp">
        <pc:chgData name="Delaere Evelien" userId="S::evelien.delaere_sintandriestielt.be#ext#@ypermannet.onmicrosoft.com::297eaddc-1b81-4fa9-be73-fc0dc312e2ed" providerId="AD" clId="Web-{773F0B72-929F-58C2-BC87-D59D24C11E30}" dt="2023-06-12T09:53:06.803" v="49" actId="20577"/>
        <pc:sldMkLst>
          <pc:docMk/>
          <pc:sldMk cId="2570926360" sldId="394"/>
        </pc:sldMkLst>
        <pc:spChg chg="mod">
          <ac:chgData name="Delaere Evelien" userId="S::evelien.delaere_sintandriestielt.be#ext#@ypermannet.onmicrosoft.com::297eaddc-1b81-4fa9-be73-fc0dc312e2ed" providerId="AD" clId="Web-{773F0B72-929F-58C2-BC87-D59D24C11E30}" dt="2023-06-12T09:53:06.803" v="49" actId="20577"/>
          <ac:spMkLst>
            <pc:docMk/>
            <pc:sldMk cId="2570926360" sldId="394"/>
            <ac:spMk id="2" creationId="{D1AF6CF1-1BE7-468D-8F49-69168D3F899B}"/>
          </ac:spMkLst>
        </pc:spChg>
      </pc:sldChg>
      <pc:sldChg chg="modSp">
        <pc:chgData name="Delaere Evelien" userId="S::evelien.delaere_sintandriestielt.be#ext#@ypermannet.onmicrosoft.com::297eaddc-1b81-4fa9-be73-fc0dc312e2ed" providerId="AD" clId="Web-{773F0B72-929F-58C2-BC87-D59D24C11E30}" dt="2023-06-12T09:53:11.068" v="50" actId="20577"/>
        <pc:sldMkLst>
          <pc:docMk/>
          <pc:sldMk cId="3666746347" sldId="395"/>
        </pc:sldMkLst>
        <pc:spChg chg="mod">
          <ac:chgData name="Delaere Evelien" userId="S::evelien.delaere_sintandriestielt.be#ext#@ypermannet.onmicrosoft.com::297eaddc-1b81-4fa9-be73-fc0dc312e2ed" providerId="AD" clId="Web-{773F0B72-929F-58C2-BC87-D59D24C11E30}" dt="2023-06-12T09:53:11.068" v="50" actId="20577"/>
          <ac:spMkLst>
            <pc:docMk/>
            <pc:sldMk cId="3666746347" sldId="395"/>
            <ac:spMk id="2" creationId="{D1AF6CF1-1BE7-468D-8F49-69168D3F899B}"/>
          </ac:spMkLst>
        </pc:spChg>
      </pc:sldChg>
      <pc:sldChg chg="addSp delSp modSp">
        <pc:chgData name="Delaere Evelien" userId="S::evelien.delaere_sintandriestielt.be#ext#@ypermannet.onmicrosoft.com::297eaddc-1b81-4fa9-be73-fc0dc312e2ed" providerId="AD" clId="Web-{773F0B72-929F-58C2-BC87-D59D24C11E30}" dt="2023-06-12T09:55:14.884" v="64" actId="14100"/>
        <pc:sldMkLst>
          <pc:docMk/>
          <pc:sldMk cId="1222793329" sldId="403"/>
        </pc:sldMkLst>
        <pc:graphicFrameChg chg="add del mod">
          <ac:chgData name="Delaere Evelien" userId="S::evelien.delaere_sintandriestielt.be#ext#@ypermannet.onmicrosoft.com::297eaddc-1b81-4fa9-be73-fc0dc312e2ed" providerId="AD" clId="Web-{773F0B72-929F-58C2-BC87-D59D24C11E30}" dt="2023-06-12T09:54:36.945" v="57"/>
          <ac:graphicFrameMkLst>
            <pc:docMk/>
            <pc:sldMk cId="1222793329" sldId="403"/>
            <ac:graphicFrameMk id="4" creationId="{5F1E6F1E-534A-DC25-92D0-77654FB28A25}"/>
          </ac:graphicFrameMkLst>
        </pc:graphicFrameChg>
        <pc:picChg chg="del">
          <ac:chgData name="Delaere Evelien" userId="S::evelien.delaere_sintandriestielt.be#ext#@ypermannet.onmicrosoft.com::297eaddc-1b81-4fa9-be73-fc0dc312e2ed" providerId="AD" clId="Web-{773F0B72-929F-58C2-BC87-D59D24C11E30}" dt="2023-06-12T09:54:27.226" v="55"/>
          <ac:picMkLst>
            <pc:docMk/>
            <pc:sldMk cId="1222793329" sldId="403"/>
            <ac:picMk id="3" creationId="{0EC93D4A-FC0F-494D-9484-FAC690431D65}"/>
          </ac:picMkLst>
        </pc:picChg>
        <pc:picChg chg="add mod modCrop">
          <ac:chgData name="Delaere Evelien" userId="S::evelien.delaere_sintandriestielt.be#ext#@ypermannet.onmicrosoft.com::297eaddc-1b81-4fa9-be73-fc0dc312e2ed" providerId="AD" clId="Web-{773F0B72-929F-58C2-BC87-D59D24C11E30}" dt="2023-06-12T09:55:14.884" v="64" actId="14100"/>
          <ac:picMkLst>
            <pc:docMk/>
            <pc:sldMk cId="1222793329" sldId="403"/>
            <ac:picMk id="5" creationId="{1C3CA824-3DE4-D8E6-A6AF-84AC127D5889}"/>
          </ac:picMkLst>
        </pc:picChg>
      </pc:sldChg>
      <pc:sldChg chg="modSp">
        <pc:chgData name="Delaere Evelien" userId="S::evelien.delaere_sintandriestielt.be#ext#@ypermannet.onmicrosoft.com::297eaddc-1b81-4fa9-be73-fc0dc312e2ed" providerId="AD" clId="Web-{773F0B72-929F-58C2-BC87-D59D24C11E30}" dt="2023-06-12T09:56:01.603" v="71" actId="20577"/>
        <pc:sldMkLst>
          <pc:docMk/>
          <pc:sldMk cId="2391306077" sldId="405"/>
        </pc:sldMkLst>
        <pc:spChg chg="mod">
          <ac:chgData name="Delaere Evelien" userId="S::evelien.delaere_sintandriestielt.be#ext#@ypermannet.onmicrosoft.com::297eaddc-1b81-4fa9-be73-fc0dc312e2ed" providerId="AD" clId="Web-{773F0B72-929F-58C2-BC87-D59D24C11E30}" dt="2023-06-12T09:56:01.603" v="71" actId="20577"/>
          <ac:spMkLst>
            <pc:docMk/>
            <pc:sldMk cId="2391306077" sldId="405"/>
            <ac:spMk id="8" creationId="{B084C6BE-88B4-4FA1-B339-11B30E072193}"/>
          </ac:spMkLst>
        </pc:spChg>
      </pc:sldChg>
      <pc:sldChg chg="addSp delSp modSp">
        <pc:chgData name="Delaere Evelien" userId="S::evelien.delaere_sintandriestielt.be#ext#@ypermannet.onmicrosoft.com::297eaddc-1b81-4fa9-be73-fc0dc312e2ed" providerId="AD" clId="Web-{773F0B72-929F-58C2-BC87-D59D24C11E30}" dt="2023-06-12T09:57:07.652" v="80" actId="14100"/>
        <pc:sldMkLst>
          <pc:docMk/>
          <pc:sldMk cId="2364167853" sldId="407"/>
        </pc:sldMkLst>
        <pc:picChg chg="add mod modCrop">
          <ac:chgData name="Delaere Evelien" userId="S::evelien.delaere_sintandriestielt.be#ext#@ypermannet.onmicrosoft.com::297eaddc-1b81-4fa9-be73-fc0dc312e2ed" providerId="AD" clId="Web-{773F0B72-929F-58C2-BC87-D59D24C11E30}" dt="2023-06-12T09:57:07.652" v="80" actId="14100"/>
          <ac:picMkLst>
            <pc:docMk/>
            <pc:sldMk cId="2364167853" sldId="407"/>
            <ac:picMk id="2" creationId="{420CC120-32B9-57F5-AA77-9D1D3F6812E0}"/>
          </ac:picMkLst>
        </pc:picChg>
        <pc:picChg chg="del mod">
          <ac:chgData name="Delaere Evelien" userId="S::evelien.delaere_sintandriestielt.be#ext#@ypermannet.onmicrosoft.com::297eaddc-1b81-4fa9-be73-fc0dc312e2ed" providerId="AD" clId="Web-{773F0B72-929F-58C2-BC87-D59D24C11E30}" dt="2023-06-12T09:56:38.917" v="73"/>
          <ac:picMkLst>
            <pc:docMk/>
            <pc:sldMk cId="2364167853" sldId="407"/>
            <ac:picMk id="3" creationId="{036F63FF-F8F2-4319-9DF8-2139C133ABA8}"/>
          </ac:picMkLst>
        </pc:picChg>
      </pc:sldChg>
      <pc:sldChg chg="del">
        <pc:chgData name="Delaere Evelien" userId="S::evelien.delaere_sintandriestielt.be#ext#@ypermannet.onmicrosoft.com::297eaddc-1b81-4fa9-be73-fc0dc312e2ed" providerId="AD" clId="Web-{773F0B72-929F-58C2-BC87-D59D24C11E30}" dt="2023-06-12T09:57:28.027" v="81"/>
        <pc:sldMkLst>
          <pc:docMk/>
          <pc:sldMk cId="647168487" sldId="408"/>
        </pc:sldMkLst>
      </pc:sldChg>
      <pc:sldChg chg="modSp">
        <pc:chgData name="Delaere Evelien" userId="S::evelien.delaere_sintandriestielt.be#ext#@ypermannet.onmicrosoft.com::297eaddc-1b81-4fa9-be73-fc0dc312e2ed" providerId="AD" clId="Web-{773F0B72-929F-58C2-BC87-D59D24C11E30}" dt="2023-06-12T09:59:17.826" v="146" actId="20577"/>
        <pc:sldMkLst>
          <pc:docMk/>
          <pc:sldMk cId="4237490342" sldId="413"/>
        </pc:sldMkLst>
        <pc:spChg chg="mod">
          <ac:chgData name="Delaere Evelien" userId="S::evelien.delaere_sintandriestielt.be#ext#@ypermannet.onmicrosoft.com::297eaddc-1b81-4fa9-be73-fc0dc312e2ed" providerId="AD" clId="Web-{773F0B72-929F-58C2-BC87-D59D24C11E30}" dt="2023-06-12T09:59:17.826" v="146" actId="20577"/>
          <ac:spMkLst>
            <pc:docMk/>
            <pc:sldMk cId="4237490342" sldId="413"/>
            <ac:spMk id="8" creationId="{B084C6BE-88B4-4FA1-B339-11B30E072193}"/>
          </ac:spMkLst>
        </pc:spChg>
      </pc:sldChg>
      <pc:sldChg chg="modSp">
        <pc:chgData name="Delaere Evelien" userId="S::evelien.delaere_sintandriestielt.be#ext#@ypermannet.onmicrosoft.com::297eaddc-1b81-4fa9-be73-fc0dc312e2ed" providerId="AD" clId="Web-{773F0B72-929F-58C2-BC87-D59D24C11E30}" dt="2023-06-12T08:38:14.377" v="2" actId="20577"/>
        <pc:sldMkLst>
          <pc:docMk/>
          <pc:sldMk cId="57205169" sldId="416"/>
        </pc:sldMkLst>
        <pc:spChg chg="mod">
          <ac:chgData name="Delaere Evelien" userId="S::evelien.delaere_sintandriestielt.be#ext#@ypermannet.onmicrosoft.com::297eaddc-1b81-4fa9-be73-fc0dc312e2ed" providerId="AD" clId="Web-{773F0B72-929F-58C2-BC87-D59D24C11E30}" dt="2023-06-12T08:38:14.377" v="2" actId="20577"/>
          <ac:spMkLst>
            <pc:docMk/>
            <pc:sldMk cId="57205169" sldId="416"/>
            <ac:spMk id="3" creationId="{EDE88F99-1EB2-4D21-91EB-2E39CF23738E}"/>
          </ac:spMkLst>
        </pc:spChg>
      </pc:sldChg>
      <pc:sldChg chg="addSp delSp modSp">
        <pc:chgData name="Delaere Evelien" userId="S::evelien.delaere_sintandriestielt.be#ext#@ypermannet.onmicrosoft.com::297eaddc-1b81-4fa9-be73-fc0dc312e2ed" providerId="AD" clId="Web-{773F0B72-929F-58C2-BC87-D59D24C11E30}" dt="2023-06-12T09:51:49.754" v="21" actId="14100"/>
        <pc:sldMkLst>
          <pc:docMk/>
          <pc:sldMk cId="3517769618" sldId="417"/>
        </pc:sldMkLst>
        <pc:spChg chg="mod">
          <ac:chgData name="Delaere Evelien" userId="S::evelien.delaere_sintandriestielt.be#ext#@ypermannet.onmicrosoft.com::297eaddc-1b81-4fa9-be73-fc0dc312e2ed" providerId="AD" clId="Web-{773F0B72-929F-58C2-BC87-D59D24C11E30}" dt="2023-06-12T09:48:06.296" v="17" actId="20577"/>
          <ac:spMkLst>
            <pc:docMk/>
            <pc:sldMk cId="3517769618" sldId="417"/>
            <ac:spMk id="2" creationId="{D1AF6CF1-1BE7-468D-8F49-69168D3F899B}"/>
          </ac:spMkLst>
        </pc:spChg>
        <pc:picChg chg="add mod">
          <ac:chgData name="Delaere Evelien" userId="S::evelien.delaere_sintandriestielt.be#ext#@ypermannet.onmicrosoft.com::297eaddc-1b81-4fa9-be73-fc0dc312e2ed" providerId="AD" clId="Web-{773F0B72-929F-58C2-BC87-D59D24C11E30}" dt="2023-06-12T09:51:49.754" v="21" actId="14100"/>
          <ac:picMkLst>
            <pc:docMk/>
            <pc:sldMk cId="3517769618" sldId="417"/>
            <ac:picMk id="3" creationId="{D60272F5-D5EF-6F83-39CB-B06AE60B3E05}"/>
          </ac:picMkLst>
        </pc:picChg>
        <pc:picChg chg="del">
          <ac:chgData name="Delaere Evelien" userId="S::evelien.delaere_sintandriestielt.be#ext#@ypermannet.onmicrosoft.com::297eaddc-1b81-4fa9-be73-fc0dc312e2ed" providerId="AD" clId="Web-{773F0B72-929F-58C2-BC87-D59D24C11E30}" dt="2023-06-12T09:51:41.051" v="18"/>
          <ac:picMkLst>
            <pc:docMk/>
            <pc:sldMk cId="3517769618" sldId="417"/>
            <ac:picMk id="5" creationId="{1A6737FD-793D-461A-8D11-D1529ED1991D}"/>
          </ac:picMkLst>
        </pc:picChg>
      </pc:sldChg>
      <pc:sldChg chg="modSp">
        <pc:chgData name="Delaere Evelien" userId="S::evelien.delaere_sintandriestielt.be#ext#@ypermannet.onmicrosoft.com::297eaddc-1b81-4fa9-be73-fc0dc312e2ed" providerId="AD" clId="Web-{773F0B72-929F-58C2-BC87-D59D24C11E30}" dt="2023-06-12T09:47:40.905" v="13" actId="20577"/>
        <pc:sldMkLst>
          <pc:docMk/>
          <pc:sldMk cId="2664929953" sldId="418"/>
        </pc:sldMkLst>
        <pc:spChg chg="mod">
          <ac:chgData name="Delaere Evelien" userId="S::evelien.delaere_sintandriestielt.be#ext#@ypermannet.onmicrosoft.com::297eaddc-1b81-4fa9-be73-fc0dc312e2ed" providerId="AD" clId="Web-{773F0B72-929F-58C2-BC87-D59D24C11E30}" dt="2023-06-12T09:47:34.249" v="10" actId="20577"/>
          <ac:spMkLst>
            <pc:docMk/>
            <pc:sldMk cId="2664929953" sldId="418"/>
            <ac:spMk id="2" creationId="{D1AF6CF1-1BE7-468D-8F49-69168D3F899B}"/>
          </ac:spMkLst>
        </pc:spChg>
        <pc:spChg chg="mod">
          <ac:chgData name="Delaere Evelien" userId="S::evelien.delaere_sintandriestielt.be#ext#@ypermannet.onmicrosoft.com::297eaddc-1b81-4fa9-be73-fc0dc312e2ed" providerId="AD" clId="Web-{773F0B72-929F-58C2-BC87-D59D24C11E30}" dt="2023-06-12T09:47:40.905" v="13" actId="20577"/>
          <ac:spMkLst>
            <pc:docMk/>
            <pc:sldMk cId="2664929953" sldId="418"/>
            <ac:spMk id="3" creationId="{EDE88F99-1EB2-4D21-91EB-2E39CF23738E}"/>
          </ac:spMkLst>
        </pc:spChg>
      </pc:sldChg>
      <pc:sldChg chg="modSp">
        <pc:chgData name="Delaere Evelien" userId="S::evelien.delaere_sintandriestielt.be#ext#@ypermannet.onmicrosoft.com::297eaddc-1b81-4fa9-be73-fc0dc312e2ed" providerId="AD" clId="Web-{773F0B72-929F-58C2-BC87-D59D24C11E30}" dt="2023-06-12T09:54:06.304" v="54" actId="1076"/>
        <pc:sldMkLst>
          <pc:docMk/>
          <pc:sldMk cId="3789934645" sldId="419"/>
        </pc:sldMkLst>
        <pc:spChg chg="mod">
          <ac:chgData name="Delaere Evelien" userId="S::evelien.delaere_sintandriestielt.be#ext#@ypermannet.onmicrosoft.com::297eaddc-1b81-4fa9-be73-fc0dc312e2ed" providerId="AD" clId="Web-{773F0B72-929F-58C2-BC87-D59D24C11E30}" dt="2023-06-12T09:54:06.304" v="54" actId="1076"/>
          <ac:spMkLst>
            <pc:docMk/>
            <pc:sldMk cId="3789934645" sldId="419"/>
            <ac:spMk id="6" creationId="{D306A855-76A4-4E87-9C1C-013B63AD89A0}"/>
          </ac:spMkLst>
        </pc:spChg>
      </pc:sldChg>
      <pc:sldChg chg="addSp delSp modSp mod setBg">
        <pc:chgData name="Delaere Evelien" userId="S::evelien.delaere_sintandriestielt.be#ext#@ypermannet.onmicrosoft.com::297eaddc-1b81-4fa9-be73-fc0dc312e2ed" providerId="AD" clId="Web-{773F0B72-929F-58C2-BC87-D59D24C11E30}" dt="2023-06-12T10:04:17.208" v="410"/>
        <pc:sldMkLst>
          <pc:docMk/>
          <pc:sldMk cId="2442235677" sldId="421"/>
        </pc:sldMkLst>
        <pc:spChg chg="add del mod">
          <ac:chgData name="Delaere Evelien" userId="S::evelien.delaere_sintandriestielt.be#ext#@ypermannet.onmicrosoft.com::297eaddc-1b81-4fa9-be73-fc0dc312e2ed" providerId="AD" clId="Web-{773F0B72-929F-58C2-BC87-D59D24C11E30}" dt="2023-06-12T10:03:07.269" v="329"/>
          <ac:spMkLst>
            <pc:docMk/>
            <pc:sldMk cId="2442235677" sldId="421"/>
            <ac:spMk id="2" creationId="{D1AF6CF1-1BE7-468D-8F49-69168D3F899B}"/>
          </ac:spMkLst>
        </pc:spChg>
        <pc:spChg chg="add del mod">
          <ac:chgData name="Delaere Evelien" userId="S::evelien.delaere_sintandriestielt.be#ext#@ypermannet.onmicrosoft.com::297eaddc-1b81-4fa9-be73-fc0dc312e2ed" providerId="AD" clId="Web-{773F0B72-929F-58C2-BC87-D59D24C11E30}" dt="2023-06-12T10:03:07.269" v="329"/>
          <ac:spMkLst>
            <pc:docMk/>
            <pc:sldMk cId="2442235677" sldId="421"/>
            <ac:spMk id="4" creationId="{40ACD463-4893-EF08-50F3-D6AD56E54A43}"/>
          </ac:spMkLst>
        </pc:spChg>
        <pc:spChg chg="add">
          <ac:chgData name="Delaere Evelien" userId="S::evelien.delaere_sintandriestielt.be#ext#@ypermannet.onmicrosoft.com::297eaddc-1b81-4fa9-be73-fc0dc312e2ed" providerId="AD" clId="Web-{773F0B72-929F-58C2-BC87-D59D24C11E30}" dt="2023-06-12T10:02:38.034" v="323"/>
          <ac:spMkLst>
            <pc:docMk/>
            <pc:sldMk cId="2442235677" sldId="421"/>
            <ac:spMk id="10" creationId="{53F29798-D584-4792-9B62-3F5F5C36D619}"/>
          </ac:spMkLst>
        </pc:spChg>
        <pc:graphicFrameChg chg="mod modGraphic">
          <ac:chgData name="Delaere Evelien" userId="S::evelien.delaere_sintandriestielt.be#ext#@ypermannet.onmicrosoft.com::297eaddc-1b81-4fa9-be73-fc0dc312e2ed" providerId="AD" clId="Web-{773F0B72-929F-58C2-BC87-D59D24C11E30}" dt="2023-06-12T10:04:17.208" v="410"/>
          <ac:graphicFrameMkLst>
            <pc:docMk/>
            <pc:sldMk cId="2442235677" sldId="421"/>
            <ac:graphicFrameMk id="5" creationId="{58288276-C7D8-4A3F-89E7-2A1209511DC8}"/>
          </ac:graphicFrameMkLst>
        </pc:graphicFrameChg>
      </pc:sldChg>
      <pc:sldChg chg="addSp delSp modSp">
        <pc:chgData name="Delaere Evelien" userId="S::evelien.delaere_sintandriestielt.be#ext#@ypermannet.onmicrosoft.com::297eaddc-1b81-4fa9-be73-fc0dc312e2ed" providerId="AD" clId="Web-{773F0B72-929F-58C2-BC87-D59D24C11E30}" dt="2023-06-12T09:59:58.452" v="151" actId="14100"/>
        <pc:sldMkLst>
          <pc:docMk/>
          <pc:sldMk cId="875200070" sldId="423"/>
        </pc:sldMkLst>
        <pc:spChg chg="del">
          <ac:chgData name="Delaere Evelien" userId="S::evelien.delaere_sintandriestielt.be#ext#@ypermannet.onmicrosoft.com::297eaddc-1b81-4fa9-be73-fc0dc312e2ed" providerId="AD" clId="Web-{773F0B72-929F-58C2-BC87-D59D24C11E30}" dt="2023-06-12T09:59:49.796" v="148"/>
          <ac:spMkLst>
            <pc:docMk/>
            <pc:sldMk cId="875200070" sldId="423"/>
            <ac:spMk id="4" creationId="{78941D66-9DD3-4603-B4CD-6BE7487C2815}"/>
          </ac:spMkLst>
        </pc:spChg>
        <pc:picChg chg="add mod ord">
          <ac:chgData name="Delaere Evelien" userId="S::evelien.delaere_sintandriestielt.be#ext#@ypermannet.onmicrosoft.com::297eaddc-1b81-4fa9-be73-fc0dc312e2ed" providerId="AD" clId="Web-{773F0B72-929F-58C2-BC87-D59D24C11E30}" dt="2023-06-12T09:59:58.452" v="151" actId="14100"/>
          <ac:picMkLst>
            <pc:docMk/>
            <pc:sldMk cId="875200070" sldId="423"/>
            <ac:picMk id="3" creationId="{801DD119-6A81-B09E-C258-CFD966EC95AD}"/>
          </ac:picMkLst>
        </pc:picChg>
        <pc:picChg chg="del">
          <ac:chgData name="Delaere Evelien" userId="S::evelien.delaere_sintandriestielt.be#ext#@ypermannet.onmicrosoft.com::297eaddc-1b81-4fa9-be73-fc0dc312e2ed" providerId="AD" clId="Web-{773F0B72-929F-58C2-BC87-D59D24C11E30}" dt="2023-06-12T09:59:33.999" v="147"/>
          <ac:picMkLst>
            <pc:docMk/>
            <pc:sldMk cId="875200070" sldId="423"/>
            <ac:picMk id="6" creationId="{C2187851-D8A4-4306-9B7C-1B039C8BDE9A}"/>
          </ac:picMkLst>
        </pc:picChg>
      </pc:sldChg>
      <pc:sldChg chg="modSp">
        <pc:chgData name="Delaere Evelien" userId="S::evelien.delaere_sintandriestielt.be#ext#@ypermannet.onmicrosoft.com::297eaddc-1b81-4fa9-be73-fc0dc312e2ed" providerId="AD" clId="Web-{773F0B72-929F-58C2-BC87-D59D24C11E30}" dt="2023-06-12T10:05:17.975" v="411" actId="20577"/>
        <pc:sldMkLst>
          <pc:docMk/>
          <pc:sldMk cId="3065760872" sldId="430"/>
        </pc:sldMkLst>
        <pc:spChg chg="mod">
          <ac:chgData name="Delaere Evelien" userId="S::evelien.delaere_sintandriestielt.be#ext#@ypermannet.onmicrosoft.com::297eaddc-1b81-4fa9-be73-fc0dc312e2ed" providerId="AD" clId="Web-{773F0B72-929F-58C2-BC87-D59D24C11E30}" dt="2023-06-12T10:05:17.975" v="411" actId="20577"/>
          <ac:spMkLst>
            <pc:docMk/>
            <pc:sldMk cId="3065760872" sldId="430"/>
            <ac:spMk id="8" creationId="{B084C6BE-88B4-4FA1-B339-11B30E072193}"/>
          </ac:spMkLst>
        </pc:spChg>
      </pc:sldChg>
      <pc:sldChg chg="modSp">
        <pc:chgData name="Delaere Evelien" userId="S::evelien.delaere_sintandriestielt.be#ext#@ypermannet.onmicrosoft.com::297eaddc-1b81-4fa9-be73-fc0dc312e2ed" providerId="AD" clId="Web-{773F0B72-929F-58C2-BC87-D59D24C11E30}" dt="2023-06-12T10:05:31.366" v="413" actId="20577"/>
        <pc:sldMkLst>
          <pc:docMk/>
          <pc:sldMk cId="2096896648" sldId="431"/>
        </pc:sldMkLst>
        <pc:spChg chg="mod">
          <ac:chgData name="Delaere Evelien" userId="S::evelien.delaere_sintandriestielt.be#ext#@ypermannet.onmicrosoft.com::297eaddc-1b81-4fa9-be73-fc0dc312e2ed" providerId="AD" clId="Web-{773F0B72-929F-58C2-BC87-D59D24C11E30}" dt="2023-06-12T10:05:31.366" v="413" actId="20577"/>
          <ac:spMkLst>
            <pc:docMk/>
            <pc:sldMk cId="2096896648" sldId="431"/>
            <ac:spMk id="8" creationId="{B084C6BE-88B4-4FA1-B339-11B30E072193}"/>
          </ac:spMkLst>
        </pc:spChg>
      </pc:sldChg>
      <pc:sldChg chg="addSp delSp modSp new">
        <pc:chgData name="Delaere Evelien" userId="S::evelien.delaere_sintandriestielt.be#ext#@ypermannet.onmicrosoft.com::297eaddc-1b81-4fa9-be73-fc0dc312e2ed" providerId="AD" clId="Web-{773F0B72-929F-58C2-BC87-D59D24C11E30}" dt="2023-06-12T09:52:44.521" v="45" actId="20577"/>
        <pc:sldMkLst>
          <pc:docMk/>
          <pc:sldMk cId="3653201988" sldId="434"/>
        </pc:sldMkLst>
        <pc:spChg chg="del">
          <ac:chgData name="Delaere Evelien" userId="S::evelien.delaere_sintandriestielt.be#ext#@ypermannet.onmicrosoft.com::297eaddc-1b81-4fa9-be73-fc0dc312e2ed" providerId="AD" clId="Web-{773F0B72-929F-58C2-BC87-D59D24C11E30}" dt="2023-06-12T09:52:09.208" v="24"/>
          <ac:spMkLst>
            <pc:docMk/>
            <pc:sldMk cId="3653201988" sldId="434"/>
            <ac:spMk id="2" creationId="{D4083A11-95AD-ED76-7AAD-2A11E9338EE8}"/>
          </ac:spMkLst>
        </pc:spChg>
        <pc:spChg chg="del">
          <ac:chgData name="Delaere Evelien" userId="S::evelien.delaere_sintandriestielt.be#ext#@ypermannet.onmicrosoft.com::297eaddc-1b81-4fa9-be73-fc0dc312e2ed" providerId="AD" clId="Web-{773F0B72-929F-58C2-BC87-D59D24C11E30}" dt="2023-06-12T09:52:06.848" v="23"/>
          <ac:spMkLst>
            <pc:docMk/>
            <pc:sldMk cId="3653201988" sldId="434"/>
            <ac:spMk id="3" creationId="{493AD42C-5344-6CE7-C118-F00ABF1E6A0B}"/>
          </ac:spMkLst>
        </pc:spChg>
        <pc:spChg chg="add mod">
          <ac:chgData name="Delaere Evelien" userId="S::evelien.delaere_sintandriestielt.be#ext#@ypermannet.onmicrosoft.com::297eaddc-1b81-4fa9-be73-fc0dc312e2ed" providerId="AD" clId="Web-{773F0B72-929F-58C2-BC87-D59D24C11E30}" dt="2023-06-12T09:52:44.521" v="45" actId="20577"/>
          <ac:spMkLst>
            <pc:docMk/>
            <pc:sldMk cId="3653201988" sldId="434"/>
            <ac:spMk id="5" creationId="{4DF2E8EE-0105-BB00-3F28-9F4B58DAF4DE}"/>
          </ac:spMkLst>
        </pc:spChg>
        <pc:picChg chg="add mod ord">
          <ac:chgData name="Delaere Evelien" userId="S::evelien.delaere_sintandriestielt.be#ext#@ypermannet.onmicrosoft.com::297eaddc-1b81-4fa9-be73-fc0dc312e2ed" providerId="AD" clId="Web-{773F0B72-929F-58C2-BC87-D59D24C11E30}" dt="2023-06-12T09:52:13.333" v="25" actId="1076"/>
          <ac:picMkLst>
            <pc:docMk/>
            <pc:sldMk cId="3653201988" sldId="434"/>
            <ac:picMk id="4" creationId="{03B9F14D-A0B2-1BD5-0CC8-3641889451B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D8024777-34BE-41F1-B3EA-777B285190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60C1812E-B015-4939-A4A5-64A6A65401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5BDA01-D0C5-456F-A999-119BFBDAF181}" type="datetimeFigureOut">
              <a:rPr lang="nl-BE" smtClean="0"/>
              <a:t>16/06/2023</a:t>
            </a:fld>
            <a:endParaRPr lang="nl-BE"/>
          </a:p>
        </p:txBody>
      </p:sp>
      <p:sp>
        <p:nvSpPr>
          <p:cNvPr id="4" name="Tijdelijke aanduiding voor voettekst 3">
            <a:extLst>
              <a:ext uri="{FF2B5EF4-FFF2-40B4-BE49-F238E27FC236}">
                <a16:creationId xmlns:a16="http://schemas.microsoft.com/office/drawing/2014/main" id="{E8F43D13-EAE7-4B4F-A16E-4A46F92466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016169A5-FC63-4098-8C59-C209D33447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B51D58-76E7-4D25-A384-1F9CE1555052}" type="slidenum">
              <a:rPr lang="nl-BE" smtClean="0"/>
              <a:t>‹nr.›</a:t>
            </a:fld>
            <a:endParaRPr lang="nl-BE"/>
          </a:p>
        </p:txBody>
      </p:sp>
    </p:spTree>
    <p:extLst>
      <p:ext uri="{BB962C8B-B14F-4D97-AF65-F5344CB8AC3E}">
        <p14:creationId xmlns:p14="http://schemas.microsoft.com/office/powerpoint/2010/main" val="332942853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A23187-FAC2-47BD-98F9-29D67EC3395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1F4206B2-3EC7-439E-B8DC-1E0EE50C4D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6273A462-1ACC-49F2-A5A3-8B1C22A90958}"/>
              </a:ext>
            </a:extLst>
          </p:cNvPr>
          <p:cNvSpPr>
            <a:spLocks noGrp="1"/>
          </p:cNvSpPr>
          <p:nvPr>
            <p:ph type="dt" sz="half" idx="10"/>
          </p:nvPr>
        </p:nvSpPr>
        <p:spPr/>
        <p:txBody>
          <a:bodyPr/>
          <a:lstStyle/>
          <a:p>
            <a:fld id="{CF43BC26-E0FB-4887-9E51-56662509A74A}" type="datetimeFigureOut">
              <a:rPr lang="nl-BE" smtClean="0"/>
              <a:t>16/06/2023</a:t>
            </a:fld>
            <a:endParaRPr lang="nl-BE"/>
          </a:p>
        </p:txBody>
      </p:sp>
      <p:sp>
        <p:nvSpPr>
          <p:cNvPr id="5" name="Tijdelijke aanduiding voor voettekst 4">
            <a:extLst>
              <a:ext uri="{FF2B5EF4-FFF2-40B4-BE49-F238E27FC236}">
                <a16:creationId xmlns:a16="http://schemas.microsoft.com/office/drawing/2014/main" id="{6580BBB2-BBAD-4134-AFC8-18AAEECB1788}"/>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10E36F9-8F75-4D3F-A9E8-5B4F6619DC94}"/>
              </a:ext>
            </a:extLst>
          </p:cNvPr>
          <p:cNvSpPr>
            <a:spLocks noGrp="1"/>
          </p:cNvSpPr>
          <p:nvPr>
            <p:ph type="sldNum" sz="quarter" idx="12"/>
          </p:nvPr>
        </p:nvSpPr>
        <p:spPr/>
        <p:txBody>
          <a:bodyPr/>
          <a:lstStyle/>
          <a:p>
            <a:fld id="{57105855-A1B9-48EB-8B84-0D737E2C5243}" type="slidenum">
              <a:rPr lang="nl-BE" smtClean="0"/>
              <a:t>‹nr.›</a:t>
            </a:fld>
            <a:endParaRPr lang="nl-BE"/>
          </a:p>
        </p:txBody>
      </p:sp>
    </p:spTree>
    <p:extLst>
      <p:ext uri="{BB962C8B-B14F-4D97-AF65-F5344CB8AC3E}">
        <p14:creationId xmlns:p14="http://schemas.microsoft.com/office/powerpoint/2010/main" val="228593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E7CFD-FA98-4663-832D-446EFE1C1477}"/>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712B0856-D3FB-45BC-9CD1-FFAEFA8B5DB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51AF169-0FA4-4279-9BD8-ADD1B816D379}"/>
              </a:ext>
            </a:extLst>
          </p:cNvPr>
          <p:cNvSpPr>
            <a:spLocks noGrp="1"/>
          </p:cNvSpPr>
          <p:nvPr>
            <p:ph type="dt" sz="half" idx="10"/>
          </p:nvPr>
        </p:nvSpPr>
        <p:spPr/>
        <p:txBody>
          <a:bodyPr/>
          <a:lstStyle/>
          <a:p>
            <a:fld id="{CF43BC26-E0FB-4887-9E51-56662509A74A}" type="datetimeFigureOut">
              <a:rPr lang="nl-BE" smtClean="0"/>
              <a:t>16/06/2023</a:t>
            </a:fld>
            <a:endParaRPr lang="nl-BE"/>
          </a:p>
        </p:txBody>
      </p:sp>
      <p:sp>
        <p:nvSpPr>
          <p:cNvPr id="5" name="Tijdelijke aanduiding voor voettekst 4">
            <a:extLst>
              <a:ext uri="{FF2B5EF4-FFF2-40B4-BE49-F238E27FC236}">
                <a16:creationId xmlns:a16="http://schemas.microsoft.com/office/drawing/2014/main" id="{984D5293-9333-4791-85E7-050BF1B977D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F8C61928-FB1C-433C-BE53-021C7E4EB2C0}"/>
              </a:ext>
            </a:extLst>
          </p:cNvPr>
          <p:cNvSpPr>
            <a:spLocks noGrp="1"/>
          </p:cNvSpPr>
          <p:nvPr>
            <p:ph type="sldNum" sz="quarter" idx="12"/>
          </p:nvPr>
        </p:nvSpPr>
        <p:spPr/>
        <p:txBody>
          <a:bodyPr/>
          <a:lstStyle/>
          <a:p>
            <a:fld id="{57105855-A1B9-48EB-8B84-0D737E2C5243}" type="slidenum">
              <a:rPr lang="nl-BE" smtClean="0"/>
              <a:t>‹nr.›</a:t>
            </a:fld>
            <a:endParaRPr lang="nl-BE"/>
          </a:p>
        </p:txBody>
      </p:sp>
    </p:spTree>
    <p:extLst>
      <p:ext uri="{BB962C8B-B14F-4D97-AF65-F5344CB8AC3E}">
        <p14:creationId xmlns:p14="http://schemas.microsoft.com/office/powerpoint/2010/main" val="589099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76770EA-8EDC-479C-B708-EB0657F97C87}"/>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D48B7BC9-39CE-44E2-B8A0-50F27EAC510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32AE30B-40DE-4CFA-B1C2-C69B02567C85}"/>
              </a:ext>
            </a:extLst>
          </p:cNvPr>
          <p:cNvSpPr>
            <a:spLocks noGrp="1"/>
          </p:cNvSpPr>
          <p:nvPr>
            <p:ph type="dt" sz="half" idx="10"/>
          </p:nvPr>
        </p:nvSpPr>
        <p:spPr/>
        <p:txBody>
          <a:bodyPr/>
          <a:lstStyle/>
          <a:p>
            <a:fld id="{CF43BC26-E0FB-4887-9E51-56662509A74A}" type="datetimeFigureOut">
              <a:rPr lang="nl-BE" smtClean="0"/>
              <a:t>16/06/2023</a:t>
            </a:fld>
            <a:endParaRPr lang="nl-BE"/>
          </a:p>
        </p:txBody>
      </p:sp>
      <p:sp>
        <p:nvSpPr>
          <p:cNvPr id="5" name="Tijdelijke aanduiding voor voettekst 4">
            <a:extLst>
              <a:ext uri="{FF2B5EF4-FFF2-40B4-BE49-F238E27FC236}">
                <a16:creationId xmlns:a16="http://schemas.microsoft.com/office/drawing/2014/main" id="{E5924872-5D06-432F-9948-57B4649BFDD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84D1278-F5E7-495E-8CB4-5DDBFFFE95E4}"/>
              </a:ext>
            </a:extLst>
          </p:cNvPr>
          <p:cNvSpPr>
            <a:spLocks noGrp="1"/>
          </p:cNvSpPr>
          <p:nvPr>
            <p:ph type="sldNum" sz="quarter" idx="12"/>
          </p:nvPr>
        </p:nvSpPr>
        <p:spPr/>
        <p:txBody>
          <a:bodyPr/>
          <a:lstStyle/>
          <a:p>
            <a:fld id="{57105855-A1B9-48EB-8B84-0D737E2C5243}" type="slidenum">
              <a:rPr lang="nl-BE" smtClean="0"/>
              <a:t>‹nr.›</a:t>
            </a:fld>
            <a:endParaRPr lang="nl-BE"/>
          </a:p>
        </p:txBody>
      </p:sp>
    </p:spTree>
    <p:extLst>
      <p:ext uri="{BB962C8B-B14F-4D97-AF65-F5344CB8AC3E}">
        <p14:creationId xmlns:p14="http://schemas.microsoft.com/office/powerpoint/2010/main" val="4078444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ro slide">
    <p:spTree>
      <p:nvGrpSpPr>
        <p:cNvPr id="1" name=""/>
        <p:cNvGrpSpPr/>
        <p:nvPr/>
      </p:nvGrpSpPr>
      <p:grpSpPr>
        <a:xfrm>
          <a:off x="0" y="0"/>
          <a:ext cx="0" cy="0"/>
          <a:chOff x="0" y="0"/>
          <a:chExt cx="0" cy="0"/>
        </a:xfrm>
      </p:grpSpPr>
      <p:sp>
        <p:nvSpPr>
          <p:cNvPr id="7" name="Rechthoek met één afgeronde hoek 6">
            <a:extLst>
              <a:ext uri="{FF2B5EF4-FFF2-40B4-BE49-F238E27FC236}">
                <a16:creationId xmlns:a16="http://schemas.microsoft.com/office/drawing/2014/main" id="{08C393A1-630C-3A4E-A4BF-28FDA6C92CFD}"/>
              </a:ext>
            </a:extLst>
          </p:cNvPr>
          <p:cNvSpPr/>
          <p:nvPr userDrawn="1"/>
        </p:nvSpPr>
        <p:spPr>
          <a:xfrm>
            <a:off x="0" y="5076016"/>
            <a:ext cx="11207578" cy="1817494"/>
          </a:xfrm>
          <a:prstGeom prst="round1Rect">
            <a:avLst>
              <a:gd name="adj" fmla="val 50000"/>
            </a:avLst>
          </a:prstGeom>
          <a:solidFill>
            <a:srgbClr val="EC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a:p>
        </p:txBody>
      </p:sp>
      <p:pic>
        <p:nvPicPr>
          <p:cNvPr id="8" name="Afbeelding 7">
            <a:extLst>
              <a:ext uri="{FF2B5EF4-FFF2-40B4-BE49-F238E27FC236}">
                <a16:creationId xmlns:a16="http://schemas.microsoft.com/office/drawing/2014/main" id="{45198493-3A15-094B-9F1F-93AF66B9A29B}"/>
              </a:ext>
            </a:extLst>
          </p:cNvPr>
          <p:cNvPicPr>
            <a:picLocks noChangeAspect="1"/>
          </p:cNvPicPr>
          <p:nvPr userDrawn="1"/>
        </p:nvPicPr>
        <p:blipFill>
          <a:blip r:embed="rId2"/>
          <a:stretch>
            <a:fillRect/>
          </a:stretch>
        </p:blipFill>
        <p:spPr>
          <a:xfrm>
            <a:off x="6415176" y="5222396"/>
            <a:ext cx="1474502" cy="1462753"/>
          </a:xfrm>
          <a:prstGeom prst="rect">
            <a:avLst/>
          </a:prstGeom>
        </p:spPr>
      </p:pic>
      <p:pic>
        <p:nvPicPr>
          <p:cNvPr id="9" name="Afbeelding 8">
            <a:extLst>
              <a:ext uri="{FF2B5EF4-FFF2-40B4-BE49-F238E27FC236}">
                <a16:creationId xmlns:a16="http://schemas.microsoft.com/office/drawing/2014/main" id="{ED02C72B-4DD4-6D44-90FC-A0086B84A84D}"/>
              </a:ext>
            </a:extLst>
          </p:cNvPr>
          <p:cNvPicPr>
            <a:picLocks noChangeAspect="1"/>
          </p:cNvPicPr>
          <p:nvPr userDrawn="1"/>
        </p:nvPicPr>
        <p:blipFill>
          <a:blip r:embed="rId3"/>
          <a:stretch>
            <a:fillRect/>
          </a:stretch>
        </p:blipFill>
        <p:spPr>
          <a:xfrm>
            <a:off x="8603673" y="5395234"/>
            <a:ext cx="1140112" cy="1057362"/>
          </a:xfrm>
          <a:prstGeom prst="rect">
            <a:avLst/>
          </a:prstGeom>
        </p:spPr>
      </p:pic>
      <p:sp>
        <p:nvSpPr>
          <p:cNvPr id="16" name="Titel 1">
            <a:extLst>
              <a:ext uri="{FF2B5EF4-FFF2-40B4-BE49-F238E27FC236}">
                <a16:creationId xmlns:a16="http://schemas.microsoft.com/office/drawing/2014/main" id="{C82445F7-E7AF-5A47-9A9B-7DFE21AE4B65}"/>
              </a:ext>
            </a:extLst>
          </p:cNvPr>
          <p:cNvSpPr>
            <a:spLocks noGrp="1"/>
          </p:cNvSpPr>
          <p:nvPr>
            <p:ph type="title"/>
          </p:nvPr>
        </p:nvSpPr>
        <p:spPr>
          <a:xfrm>
            <a:off x="0" y="2751513"/>
            <a:ext cx="12192000" cy="2288992"/>
          </a:xfrm>
        </p:spPr>
        <p:txBody>
          <a:bodyPr/>
          <a:lstStyle>
            <a:lvl1pPr algn="ctr">
              <a:defRPr sz="4000" b="1" i="0">
                <a:solidFill>
                  <a:srgbClr val="4EC3E0"/>
                </a:solidFill>
                <a:latin typeface="GILROY-SEMIBOLD" pitchFamily="2" charset="77"/>
              </a:defRPr>
            </a:lvl1pPr>
          </a:lstStyle>
          <a:p>
            <a:endParaRPr lang="nl-BE"/>
          </a:p>
        </p:txBody>
      </p:sp>
      <p:pic>
        <p:nvPicPr>
          <p:cNvPr id="3" name="Afbeelding 2">
            <a:extLst>
              <a:ext uri="{FF2B5EF4-FFF2-40B4-BE49-F238E27FC236}">
                <a16:creationId xmlns:a16="http://schemas.microsoft.com/office/drawing/2014/main" id="{BBA79B77-8AC5-43CC-BB71-DF2E517935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44066" y="124128"/>
            <a:ext cx="3032760" cy="3032760"/>
          </a:xfrm>
          <a:prstGeom prst="rect">
            <a:avLst/>
          </a:prstGeom>
        </p:spPr>
      </p:pic>
      <p:pic>
        <p:nvPicPr>
          <p:cNvPr id="5" name="Afbeelding 4">
            <a:extLst>
              <a:ext uri="{FF2B5EF4-FFF2-40B4-BE49-F238E27FC236}">
                <a16:creationId xmlns:a16="http://schemas.microsoft.com/office/drawing/2014/main" id="{F4928A57-3D94-43E5-9E68-23B89773B304}"/>
              </a:ext>
            </a:extLst>
          </p:cNvPr>
          <p:cNvPicPr>
            <a:picLocks noChangeAspect="1"/>
          </p:cNvPicPr>
          <p:nvPr userDrawn="1"/>
        </p:nvPicPr>
        <p:blipFill>
          <a:blip r:embed="rId5"/>
          <a:stretch>
            <a:fillRect/>
          </a:stretch>
        </p:blipFill>
        <p:spPr>
          <a:xfrm>
            <a:off x="3810805" y="5428704"/>
            <a:ext cx="1966021" cy="988382"/>
          </a:xfrm>
          <a:prstGeom prst="rect">
            <a:avLst/>
          </a:prstGeom>
        </p:spPr>
      </p:pic>
      <p:sp>
        <p:nvSpPr>
          <p:cNvPr id="12" name="Rechthoek 11">
            <a:extLst>
              <a:ext uri="{FF2B5EF4-FFF2-40B4-BE49-F238E27FC236}">
                <a16:creationId xmlns:a16="http://schemas.microsoft.com/office/drawing/2014/main" id="{4F24E490-9E38-481D-8F2D-8B30E6775F11}"/>
              </a:ext>
            </a:extLst>
          </p:cNvPr>
          <p:cNvSpPr/>
          <p:nvPr userDrawn="1"/>
        </p:nvSpPr>
        <p:spPr>
          <a:xfrm>
            <a:off x="423083" y="6054796"/>
            <a:ext cx="2591159" cy="461665"/>
          </a:xfrm>
          <a:prstGeom prst="rect">
            <a:avLst/>
          </a:prstGeom>
        </p:spPr>
        <p:txBody>
          <a:bodyPr wrap="none">
            <a:spAutoFit/>
          </a:bodyPr>
          <a:lstStyle/>
          <a:p>
            <a:r>
              <a:rPr lang="nl-BE" sz="2400" b="1">
                <a:solidFill>
                  <a:srgbClr val="2C3740"/>
                </a:solidFill>
              </a:rPr>
              <a:t>www.triaz.be/host</a:t>
            </a:r>
          </a:p>
        </p:txBody>
      </p:sp>
    </p:spTree>
    <p:extLst>
      <p:ext uri="{BB962C8B-B14F-4D97-AF65-F5344CB8AC3E}">
        <p14:creationId xmlns:p14="http://schemas.microsoft.com/office/powerpoint/2010/main" val="121124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70F53-DBE7-4A28-95D1-8FFC7433A694}"/>
              </a:ext>
            </a:extLst>
          </p:cNvPr>
          <p:cNvSpPr>
            <a:spLocks noGrp="1"/>
          </p:cNvSpPr>
          <p:nvPr>
            <p:ph type="title"/>
          </p:nvPr>
        </p:nvSpPr>
        <p:spPr>
          <a:xfrm>
            <a:off x="838200" y="365126"/>
            <a:ext cx="10515600" cy="698903"/>
          </a:xfrm>
        </p:spPr>
        <p:txBody>
          <a:bodyPr>
            <a:normAutofit/>
          </a:bodyPr>
          <a:lstStyle>
            <a:lvl1pPr>
              <a:defRPr sz="4000" b="1">
                <a:solidFill>
                  <a:srgbClr val="4EC3E0"/>
                </a:solidFill>
                <a:latin typeface="GILROY-SEMIBOLD"/>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F24DD69-2587-4E12-8ED5-493231AEBB83}"/>
              </a:ext>
            </a:extLst>
          </p:cNvPr>
          <p:cNvSpPr>
            <a:spLocks noGrp="1"/>
          </p:cNvSpPr>
          <p:nvPr>
            <p:ph idx="1"/>
          </p:nvPr>
        </p:nvSpPr>
        <p:spPr>
          <a:xfrm>
            <a:off x="838200" y="1280160"/>
            <a:ext cx="10515600" cy="489680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6E2D1A3-BFF0-4443-8650-A14CC6830B56}"/>
              </a:ext>
            </a:extLst>
          </p:cNvPr>
          <p:cNvSpPr>
            <a:spLocks noGrp="1"/>
          </p:cNvSpPr>
          <p:nvPr>
            <p:ph type="dt" sz="half" idx="10"/>
          </p:nvPr>
        </p:nvSpPr>
        <p:spPr/>
        <p:txBody>
          <a:bodyPr/>
          <a:lstStyle/>
          <a:p>
            <a:fld id="{CF43BC26-E0FB-4887-9E51-56662509A74A}" type="datetimeFigureOut">
              <a:rPr lang="nl-BE" smtClean="0"/>
              <a:t>16/06/2023</a:t>
            </a:fld>
            <a:endParaRPr lang="nl-BE"/>
          </a:p>
        </p:txBody>
      </p:sp>
      <p:sp>
        <p:nvSpPr>
          <p:cNvPr id="5" name="Tijdelijke aanduiding voor voettekst 4">
            <a:extLst>
              <a:ext uri="{FF2B5EF4-FFF2-40B4-BE49-F238E27FC236}">
                <a16:creationId xmlns:a16="http://schemas.microsoft.com/office/drawing/2014/main" id="{D41678F1-09BA-425F-B23B-D4260634F28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701431B-18C0-48EC-8A2C-71AD347ECC94}"/>
              </a:ext>
            </a:extLst>
          </p:cNvPr>
          <p:cNvSpPr>
            <a:spLocks noGrp="1"/>
          </p:cNvSpPr>
          <p:nvPr>
            <p:ph type="sldNum" sz="quarter" idx="12"/>
          </p:nvPr>
        </p:nvSpPr>
        <p:spPr/>
        <p:txBody>
          <a:bodyPr/>
          <a:lstStyle/>
          <a:p>
            <a:fld id="{57105855-A1B9-48EB-8B84-0D737E2C5243}" type="slidenum">
              <a:rPr lang="nl-BE" smtClean="0"/>
              <a:t>‹nr.›</a:t>
            </a:fld>
            <a:endParaRPr lang="nl-BE"/>
          </a:p>
        </p:txBody>
      </p:sp>
      <p:pic>
        <p:nvPicPr>
          <p:cNvPr id="7" name="Afbeelding 6">
            <a:extLst>
              <a:ext uri="{FF2B5EF4-FFF2-40B4-BE49-F238E27FC236}">
                <a16:creationId xmlns:a16="http://schemas.microsoft.com/office/drawing/2014/main" id="{4788D263-DAAE-44F3-8212-3C926919F7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6530" y="5044837"/>
            <a:ext cx="1691196" cy="1691196"/>
          </a:xfrm>
          <a:prstGeom prst="rect">
            <a:avLst/>
          </a:prstGeom>
        </p:spPr>
      </p:pic>
    </p:spTree>
    <p:extLst>
      <p:ext uri="{BB962C8B-B14F-4D97-AF65-F5344CB8AC3E}">
        <p14:creationId xmlns:p14="http://schemas.microsoft.com/office/powerpoint/2010/main" val="270331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E625ED-89E3-413D-974F-FF6EF37AA7B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A74B29C-679B-4717-AEFC-A6F8CD4073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6067514-52F4-49CE-B370-884534BAB583}"/>
              </a:ext>
            </a:extLst>
          </p:cNvPr>
          <p:cNvSpPr>
            <a:spLocks noGrp="1"/>
          </p:cNvSpPr>
          <p:nvPr>
            <p:ph type="dt" sz="half" idx="10"/>
          </p:nvPr>
        </p:nvSpPr>
        <p:spPr/>
        <p:txBody>
          <a:bodyPr/>
          <a:lstStyle/>
          <a:p>
            <a:fld id="{CF43BC26-E0FB-4887-9E51-56662509A74A}" type="datetimeFigureOut">
              <a:rPr lang="nl-BE" smtClean="0"/>
              <a:t>16/06/2023</a:t>
            </a:fld>
            <a:endParaRPr lang="nl-BE"/>
          </a:p>
        </p:txBody>
      </p:sp>
      <p:sp>
        <p:nvSpPr>
          <p:cNvPr id="5" name="Tijdelijke aanduiding voor voettekst 4">
            <a:extLst>
              <a:ext uri="{FF2B5EF4-FFF2-40B4-BE49-F238E27FC236}">
                <a16:creationId xmlns:a16="http://schemas.microsoft.com/office/drawing/2014/main" id="{B054CAD5-A3C2-4574-8C36-8FA37D380DD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74CEEB2-7C22-4A98-9956-F5B04438178B}"/>
              </a:ext>
            </a:extLst>
          </p:cNvPr>
          <p:cNvSpPr>
            <a:spLocks noGrp="1"/>
          </p:cNvSpPr>
          <p:nvPr>
            <p:ph type="sldNum" sz="quarter" idx="12"/>
          </p:nvPr>
        </p:nvSpPr>
        <p:spPr/>
        <p:txBody>
          <a:bodyPr/>
          <a:lstStyle/>
          <a:p>
            <a:fld id="{57105855-A1B9-48EB-8B84-0D737E2C5243}" type="slidenum">
              <a:rPr lang="nl-BE" smtClean="0"/>
              <a:t>‹nr.›</a:t>
            </a:fld>
            <a:endParaRPr lang="nl-BE"/>
          </a:p>
        </p:txBody>
      </p:sp>
    </p:spTree>
    <p:extLst>
      <p:ext uri="{BB962C8B-B14F-4D97-AF65-F5344CB8AC3E}">
        <p14:creationId xmlns:p14="http://schemas.microsoft.com/office/powerpoint/2010/main" val="786517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F195CB-FAD3-4DB5-BCB7-EE7706D9D9F3}"/>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C4560631-AEA0-406B-B7B8-A9DDD40A038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C301D58D-5F3A-40E8-BA1E-C3BA679319A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5ABCD878-ADD4-4167-B555-7DF1B73E3B45}"/>
              </a:ext>
            </a:extLst>
          </p:cNvPr>
          <p:cNvSpPr>
            <a:spLocks noGrp="1"/>
          </p:cNvSpPr>
          <p:nvPr>
            <p:ph type="dt" sz="half" idx="10"/>
          </p:nvPr>
        </p:nvSpPr>
        <p:spPr/>
        <p:txBody>
          <a:bodyPr/>
          <a:lstStyle/>
          <a:p>
            <a:fld id="{CF43BC26-E0FB-4887-9E51-56662509A74A}" type="datetimeFigureOut">
              <a:rPr lang="nl-BE" smtClean="0"/>
              <a:t>16/06/2023</a:t>
            </a:fld>
            <a:endParaRPr lang="nl-BE"/>
          </a:p>
        </p:txBody>
      </p:sp>
      <p:sp>
        <p:nvSpPr>
          <p:cNvPr id="6" name="Tijdelijke aanduiding voor voettekst 5">
            <a:extLst>
              <a:ext uri="{FF2B5EF4-FFF2-40B4-BE49-F238E27FC236}">
                <a16:creationId xmlns:a16="http://schemas.microsoft.com/office/drawing/2014/main" id="{C6C0AB6D-8C4D-4EBB-BFAF-24FBC21A1C16}"/>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47DBEB81-2D0B-486D-BDF6-7164BCF09478}"/>
              </a:ext>
            </a:extLst>
          </p:cNvPr>
          <p:cNvSpPr>
            <a:spLocks noGrp="1"/>
          </p:cNvSpPr>
          <p:nvPr>
            <p:ph type="sldNum" sz="quarter" idx="12"/>
          </p:nvPr>
        </p:nvSpPr>
        <p:spPr/>
        <p:txBody>
          <a:bodyPr/>
          <a:lstStyle/>
          <a:p>
            <a:fld id="{57105855-A1B9-48EB-8B84-0D737E2C5243}" type="slidenum">
              <a:rPr lang="nl-BE" smtClean="0"/>
              <a:t>‹nr.›</a:t>
            </a:fld>
            <a:endParaRPr lang="nl-BE"/>
          </a:p>
        </p:txBody>
      </p:sp>
    </p:spTree>
    <p:extLst>
      <p:ext uri="{BB962C8B-B14F-4D97-AF65-F5344CB8AC3E}">
        <p14:creationId xmlns:p14="http://schemas.microsoft.com/office/powerpoint/2010/main" val="2223416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71D70C-560E-43CF-8CC7-C1CB2AC4BB1C}"/>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AFB3B35D-4666-4E93-866C-8AEE9AAB13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32B37CB-F446-4BFA-B3FD-8F4FE5F20FE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BC3942B7-D28E-4011-8CF2-21A3F2EE82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9296C8C-3CF9-43D5-86EF-C7D3B5C34AD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AF5339B8-0581-407A-ACF7-12CD247106F6}"/>
              </a:ext>
            </a:extLst>
          </p:cNvPr>
          <p:cNvSpPr>
            <a:spLocks noGrp="1"/>
          </p:cNvSpPr>
          <p:nvPr>
            <p:ph type="dt" sz="half" idx="10"/>
          </p:nvPr>
        </p:nvSpPr>
        <p:spPr/>
        <p:txBody>
          <a:bodyPr/>
          <a:lstStyle/>
          <a:p>
            <a:fld id="{CF43BC26-E0FB-4887-9E51-56662509A74A}" type="datetimeFigureOut">
              <a:rPr lang="nl-BE" smtClean="0"/>
              <a:t>16/06/2023</a:t>
            </a:fld>
            <a:endParaRPr lang="nl-BE"/>
          </a:p>
        </p:txBody>
      </p:sp>
      <p:sp>
        <p:nvSpPr>
          <p:cNvPr id="8" name="Tijdelijke aanduiding voor voettekst 7">
            <a:extLst>
              <a:ext uri="{FF2B5EF4-FFF2-40B4-BE49-F238E27FC236}">
                <a16:creationId xmlns:a16="http://schemas.microsoft.com/office/drawing/2014/main" id="{A54BDA4A-EB49-4B51-BC06-78D864B372C1}"/>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20DC857E-6D22-4A75-A118-00D1518D60E3}"/>
              </a:ext>
            </a:extLst>
          </p:cNvPr>
          <p:cNvSpPr>
            <a:spLocks noGrp="1"/>
          </p:cNvSpPr>
          <p:nvPr>
            <p:ph type="sldNum" sz="quarter" idx="12"/>
          </p:nvPr>
        </p:nvSpPr>
        <p:spPr/>
        <p:txBody>
          <a:bodyPr/>
          <a:lstStyle/>
          <a:p>
            <a:fld id="{57105855-A1B9-48EB-8B84-0D737E2C5243}" type="slidenum">
              <a:rPr lang="nl-BE" smtClean="0"/>
              <a:t>‹nr.›</a:t>
            </a:fld>
            <a:endParaRPr lang="nl-BE"/>
          </a:p>
        </p:txBody>
      </p:sp>
    </p:spTree>
    <p:extLst>
      <p:ext uri="{BB962C8B-B14F-4D97-AF65-F5344CB8AC3E}">
        <p14:creationId xmlns:p14="http://schemas.microsoft.com/office/powerpoint/2010/main" val="320730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DB00A4-57F1-4AE4-A52C-B6BFA3E5B313}"/>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C71E23D8-700C-4D53-82D1-5CD44EDE2E3C}"/>
              </a:ext>
            </a:extLst>
          </p:cNvPr>
          <p:cNvSpPr>
            <a:spLocks noGrp="1"/>
          </p:cNvSpPr>
          <p:nvPr>
            <p:ph type="dt" sz="half" idx="10"/>
          </p:nvPr>
        </p:nvSpPr>
        <p:spPr/>
        <p:txBody>
          <a:bodyPr/>
          <a:lstStyle/>
          <a:p>
            <a:fld id="{CF43BC26-E0FB-4887-9E51-56662509A74A}" type="datetimeFigureOut">
              <a:rPr lang="nl-BE" smtClean="0"/>
              <a:t>16/06/2023</a:t>
            </a:fld>
            <a:endParaRPr lang="nl-BE"/>
          </a:p>
        </p:txBody>
      </p:sp>
      <p:sp>
        <p:nvSpPr>
          <p:cNvPr id="4" name="Tijdelijke aanduiding voor voettekst 3">
            <a:extLst>
              <a:ext uri="{FF2B5EF4-FFF2-40B4-BE49-F238E27FC236}">
                <a16:creationId xmlns:a16="http://schemas.microsoft.com/office/drawing/2014/main" id="{685CA41B-B98B-4C32-B070-CAFA0DF0AC53}"/>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3CEB8903-8A93-4BB1-8814-C8BF15C4210A}"/>
              </a:ext>
            </a:extLst>
          </p:cNvPr>
          <p:cNvSpPr>
            <a:spLocks noGrp="1"/>
          </p:cNvSpPr>
          <p:nvPr>
            <p:ph type="sldNum" sz="quarter" idx="12"/>
          </p:nvPr>
        </p:nvSpPr>
        <p:spPr/>
        <p:txBody>
          <a:bodyPr/>
          <a:lstStyle/>
          <a:p>
            <a:fld id="{57105855-A1B9-48EB-8B84-0D737E2C5243}" type="slidenum">
              <a:rPr lang="nl-BE" smtClean="0"/>
              <a:t>‹nr.›</a:t>
            </a:fld>
            <a:endParaRPr lang="nl-BE"/>
          </a:p>
        </p:txBody>
      </p:sp>
    </p:spTree>
    <p:extLst>
      <p:ext uri="{BB962C8B-B14F-4D97-AF65-F5344CB8AC3E}">
        <p14:creationId xmlns:p14="http://schemas.microsoft.com/office/powerpoint/2010/main" val="2616489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376AB92-025F-4CC4-9D68-B74E3F58E61E}"/>
              </a:ext>
            </a:extLst>
          </p:cNvPr>
          <p:cNvSpPr>
            <a:spLocks noGrp="1"/>
          </p:cNvSpPr>
          <p:nvPr>
            <p:ph type="dt" sz="half" idx="10"/>
          </p:nvPr>
        </p:nvSpPr>
        <p:spPr/>
        <p:txBody>
          <a:bodyPr/>
          <a:lstStyle/>
          <a:p>
            <a:fld id="{CF43BC26-E0FB-4887-9E51-56662509A74A}" type="datetimeFigureOut">
              <a:rPr lang="nl-BE" smtClean="0"/>
              <a:t>16/06/2023</a:t>
            </a:fld>
            <a:endParaRPr lang="nl-BE"/>
          </a:p>
        </p:txBody>
      </p:sp>
      <p:sp>
        <p:nvSpPr>
          <p:cNvPr id="3" name="Tijdelijke aanduiding voor voettekst 2">
            <a:extLst>
              <a:ext uri="{FF2B5EF4-FFF2-40B4-BE49-F238E27FC236}">
                <a16:creationId xmlns:a16="http://schemas.microsoft.com/office/drawing/2014/main" id="{0C5706E4-1954-4B2A-B705-DD8A4297B5DB}"/>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335FA780-66D3-4352-B574-553FA11624F6}"/>
              </a:ext>
            </a:extLst>
          </p:cNvPr>
          <p:cNvSpPr>
            <a:spLocks noGrp="1"/>
          </p:cNvSpPr>
          <p:nvPr>
            <p:ph type="sldNum" sz="quarter" idx="12"/>
          </p:nvPr>
        </p:nvSpPr>
        <p:spPr/>
        <p:txBody>
          <a:bodyPr/>
          <a:lstStyle/>
          <a:p>
            <a:fld id="{57105855-A1B9-48EB-8B84-0D737E2C5243}" type="slidenum">
              <a:rPr lang="nl-BE" smtClean="0"/>
              <a:t>‹nr.›</a:t>
            </a:fld>
            <a:endParaRPr lang="nl-BE"/>
          </a:p>
        </p:txBody>
      </p:sp>
    </p:spTree>
    <p:extLst>
      <p:ext uri="{BB962C8B-B14F-4D97-AF65-F5344CB8AC3E}">
        <p14:creationId xmlns:p14="http://schemas.microsoft.com/office/powerpoint/2010/main" val="1071772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B9B7D0-CA38-45A4-9951-28BD2EF58AF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68DE921E-BE7B-4106-9C2A-0DF38FDD87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BEF17A19-1FA6-4C7E-882E-850993E46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02436C5-56D7-4835-AE5F-E9510E0A28E5}"/>
              </a:ext>
            </a:extLst>
          </p:cNvPr>
          <p:cNvSpPr>
            <a:spLocks noGrp="1"/>
          </p:cNvSpPr>
          <p:nvPr>
            <p:ph type="dt" sz="half" idx="10"/>
          </p:nvPr>
        </p:nvSpPr>
        <p:spPr/>
        <p:txBody>
          <a:bodyPr/>
          <a:lstStyle/>
          <a:p>
            <a:fld id="{CF43BC26-E0FB-4887-9E51-56662509A74A}" type="datetimeFigureOut">
              <a:rPr lang="nl-BE" smtClean="0"/>
              <a:t>16/06/2023</a:t>
            </a:fld>
            <a:endParaRPr lang="nl-BE"/>
          </a:p>
        </p:txBody>
      </p:sp>
      <p:sp>
        <p:nvSpPr>
          <p:cNvPr id="6" name="Tijdelijke aanduiding voor voettekst 5">
            <a:extLst>
              <a:ext uri="{FF2B5EF4-FFF2-40B4-BE49-F238E27FC236}">
                <a16:creationId xmlns:a16="http://schemas.microsoft.com/office/drawing/2014/main" id="{991E5C4E-D901-491C-8708-B2168CBF50C2}"/>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7F5D90A-EDDD-407F-BC50-379726FF0BD7}"/>
              </a:ext>
            </a:extLst>
          </p:cNvPr>
          <p:cNvSpPr>
            <a:spLocks noGrp="1"/>
          </p:cNvSpPr>
          <p:nvPr>
            <p:ph type="sldNum" sz="quarter" idx="12"/>
          </p:nvPr>
        </p:nvSpPr>
        <p:spPr/>
        <p:txBody>
          <a:bodyPr/>
          <a:lstStyle/>
          <a:p>
            <a:fld id="{57105855-A1B9-48EB-8B84-0D737E2C5243}" type="slidenum">
              <a:rPr lang="nl-BE" smtClean="0"/>
              <a:t>‹nr.›</a:t>
            </a:fld>
            <a:endParaRPr lang="nl-BE"/>
          </a:p>
        </p:txBody>
      </p:sp>
    </p:spTree>
    <p:extLst>
      <p:ext uri="{BB962C8B-B14F-4D97-AF65-F5344CB8AC3E}">
        <p14:creationId xmlns:p14="http://schemas.microsoft.com/office/powerpoint/2010/main" val="3752184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F8681-C328-40DF-A016-9E94209AAFC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BF779AF6-A595-4EFF-AB5D-6C0233BC19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C2BF6EAD-D37D-4D13-A7A6-F98E190E8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95E3891-E193-46C7-85C7-D7A4D92FA07E}"/>
              </a:ext>
            </a:extLst>
          </p:cNvPr>
          <p:cNvSpPr>
            <a:spLocks noGrp="1"/>
          </p:cNvSpPr>
          <p:nvPr>
            <p:ph type="dt" sz="half" idx="10"/>
          </p:nvPr>
        </p:nvSpPr>
        <p:spPr/>
        <p:txBody>
          <a:bodyPr/>
          <a:lstStyle/>
          <a:p>
            <a:fld id="{CF43BC26-E0FB-4887-9E51-56662509A74A}" type="datetimeFigureOut">
              <a:rPr lang="nl-BE" smtClean="0"/>
              <a:t>16/06/2023</a:t>
            </a:fld>
            <a:endParaRPr lang="nl-BE"/>
          </a:p>
        </p:txBody>
      </p:sp>
      <p:sp>
        <p:nvSpPr>
          <p:cNvPr id="6" name="Tijdelijke aanduiding voor voettekst 5">
            <a:extLst>
              <a:ext uri="{FF2B5EF4-FFF2-40B4-BE49-F238E27FC236}">
                <a16:creationId xmlns:a16="http://schemas.microsoft.com/office/drawing/2014/main" id="{B2C1E8B7-2AF0-4D7D-8824-720A1AD06222}"/>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630CF92-AD0B-438F-B7AF-B248243AE865}"/>
              </a:ext>
            </a:extLst>
          </p:cNvPr>
          <p:cNvSpPr>
            <a:spLocks noGrp="1"/>
          </p:cNvSpPr>
          <p:nvPr>
            <p:ph type="sldNum" sz="quarter" idx="12"/>
          </p:nvPr>
        </p:nvSpPr>
        <p:spPr/>
        <p:txBody>
          <a:bodyPr/>
          <a:lstStyle/>
          <a:p>
            <a:fld id="{57105855-A1B9-48EB-8B84-0D737E2C5243}" type="slidenum">
              <a:rPr lang="nl-BE" smtClean="0"/>
              <a:t>‹nr.›</a:t>
            </a:fld>
            <a:endParaRPr lang="nl-BE"/>
          </a:p>
        </p:txBody>
      </p:sp>
    </p:spTree>
    <p:extLst>
      <p:ext uri="{BB962C8B-B14F-4D97-AF65-F5344CB8AC3E}">
        <p14:creationId xmlns:p14="http://schemas.microsoft.com/office/powerpoint/2010/main" val="806843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A929075-9DDE-4F72-89CE-5854F2128C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7D49FF61-DC59-4C11-ACF2-084BDEA5CF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0E27DE6-8D28-4AEE-8FAB-854DC16AC8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3BC26-E0FB-4887-9E51-56662509A74A}" type="datetimeFigureOut">
              <a:rPr lang="nl-BE" smtClean="0"/>
              <a:t>16/06/2023</a:t>
            </a:fld>
            <a:endParaRPr lang="nl-BE"/>
          </a:p>
        </p:txBody>
      </p:sp>
      <p:sp>
        <p:nvSpPr>
          <p:cNvPr id="5" name="Tijdelijke aanduiding voor voettekst 4">
            <a:extLst>
              <a:ext uri="{FF2B5EF4-FFF2-40B4-BE49-F238E27FC236}">
                <a16:creationId xmlns:a16="http://schemas.microsoft.com/office/drawing/2014/main" id="{CD54FDC2-1810-462B-B796-1AADDCCFFB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A70A0D3A-AEBE-4F5D-9568-F2EB075D88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05855-A1B9-48EB-8B84-0D737E2C5243}" type="slidenum">
              <a:rPr lang="nl-BE" smtClean="0"/>
              <a:t>‹nr.›</a:t>
            </a:fld>
            <a:endParaRPr lang="nl-BE"/>
          </a:p>
        </p:txBody>
      </p:sp>
    </p:spTree>
    <p:extLst>
      <p:ext uri="{BB962C8B-B14F-4D97-AF65-F5344CB8AC3E}">
        <p14:creationId xmlns:p14="http://schemas.microsoft.com/office/powerpoint/2010/main" val="2420737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triaz.be/hos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E078E9-EB7C-E74A-93FF-1E0EC306DE78}"/>
              </a:ext>
            </a:extLst>
          </p:cNvPr>
          <p:cNvSpPr>
            <a:spLocks noGrp="1"/>
          </p:cNvSpPr>
          <p:nvPr>
            <p:ph type="title"/>
          </p:nvPr>
        </p:nvSpPr>
        <p:spPr>
          <a:xfrm>
            <a:off x="601705" y="3786886"/>
            <a:ext cx="11303249" cy="2571749"/>
          </a:xfrm>
        </p:spPr>
        <p:txBody>
          <a:bodyPr>
            <a:normAutofit/>
          </a:bodyPr>
          <a:lstStyle/>
          <a:p>
            <a:pPr algn="l"/>
            <a:r>
              <a:rPr lang="nl-BE" sz="3600">
                <a:solidFill>
                  <a:srgbClr val="3AB8DD"/>
                </a:solidFill>
                <a:latin typeface="+mn-lt"/>
              </a:rPr>
              <a:t>3</a:t>
            </a:r>
            <a:r>
              <a:rPr lang="nl-BE" sz="3600" baseline="30000">
                <a:solidFill>
                  <a:srgbClr val="3AB8DD"/>
                </a:solidFill>
                <a:latin typeface="+mn-lt"/>
              </a:rPr>
              <a:t>de</a:t>
            </a:r>
            <a:r>
              <a:rPr lang="nl-BE" sz="3600">
                <a:solidFill>
                  <a:srgbClr val="3AB8DD"/>
                </a:solidFill>
                <a:latin typeface="+mn-lt"/>
              </a:rPr>
              <a:t> klankbordgroep – MRSA beleid in de woonzorgcentra</a:t>
            </a:r>
            <a:br>
              <a:rPr lang="nl-BE" sz="3200">
                <a:solidFill>
                  <a:srgbClr val="3AB8DD"/>
                </a:solidFill>
                <a:latin typeface="+mn-lt"/>
              </a:rPr>
            </a:br>
            <a:br>
              <a:rPr lang="nl-BE" sz="3200">
                <a:latin typeface="+mn-lt"/>
              </a:rPr>
            </a:br>
            <a:br>
              <a:rPr lang="nl-BE" sz="4800">
                <a:latin typeface="+mn-lt"/>
              </a:rPr>
            </a:br>
            <a:endParaRPr lang="nl-BE" sz="2700">
              <a:latin typeface="+mn-lt"/>
            </a:endParaRPr>
          </a:p>
        </p:txBody>
      </p:sp>
      <p:pic>
        <p:nvPicPr>
          <p:cNvPr id="3" name="Picture 2" descr="MRSA - UMC Utrecht">
            <a:extLst>
              <a:ext uri="{FF2B5EF4-FFF2-40B4-BE49-F238E27FC236}">
                <a16:creationId xmlns:a16="http://schemas.microsoft.com/office/drawing/2014/main" id="{270DEFD1-987A-49DB-A90A-135E2479A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2019" y="202336"/>
            <a:ext cx="4469489" cy="3384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513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schermopname, software, Computerpictogram&#10;&#10;Automatisch gegenereerde beschrijving">
            <a:extLst>
              <a:ext uri="{FF2B5EF4-FFF2-40B4-BE49-F238E27FC236}">
                <a16:creationId xmlns:a16="http://schemas.microsoft.com/office/drawing/2014/main" id="{A794FA4C-166D-497D-9C32-B9E7E2E6EE6B}"/>
              </a:ext>
            </a:extLst>
          </p:cNvPr>
          <p:cNvPicPr/>
          <p:nvPr/>
        </p:nvPicPr>
        <p:blipFill rotWithShape="1">
          <a:blip r:embed="rId2"/>
          <a:srcRect l="24779" t="38788" r="18121" b="13080"/>
          <a:stretch/>
        </p:blipFill>
        <p:spPr bwMode="auto">
          <a:xfrm>
            <a:off x="4838330" y="96067"/>
            <a:ext cx="7242121" cy="3668065"/>
          </a:xfrm>
          <a:prstGeom prst="rect">
            <a:avLst/>
          </a:prstGeom>
          <a:ln>
            <a:noFill/>
          </a:ln>
          <a:extLst>
            <a:ext uri="{53640926-AAD7-44D8-BBD7-CCE9431645EC}">
              <a14:shadowObscured xmlns:a14="http://schemas.microsoft.com/office/drawing/2010/main"/>
            </a:ext>
          </a:extLst>
        </p:spPr>
      </p:pic>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0360" y="1812186"/>
            <a:ext cx="5333225" cy="775778"/>
          </a:xfrm>
        </p:spPr>
        <p:txBody>
          <a:bodyPr>
            <a:normAutofit fontScale="90000"/>
          </a:bodyPr>
          <a:lstStyle/>
          <a:p>
            <a:r>
              <a:rPr lang="nl-BE"/>
              <a:t>Algemene </a:t>
            </a:r>
            <a:br>
              <a:rPr lang="nl-BE"/>
            </a:br>
            <a:r>
              <a:rPr lang="nl-BE"/>
              <a:t>voorzorgsmaatregelen</a:t>
            </a:r>
          </a:p>
        </p:txBody>
      </p:sp>
      <p:pic>
        <p:nvPicPr>
          <p:cNvPr id="3" name="Afbeelding 5" descr="Afbeelding met tekst&#10;&#10;Automatisch gegenereerde beschrijving">
            <a:extLst>
              <a:ext uri="{FF2B5EF4-FFF2-40B4-BE49-F238E27FC236}">
                <a16:creationId xmlns:a16="http://schemas.microsoft.com/office/drawing/2014/main" id="{D60272F5-D5EF-6F83-39CB-B06AE60B3E05}"/>
              </a:ext>
            </a:extLst>
          </p:cNvPr>
          <p:cNvPicPr>
            <a:picLocks noChangeAspect="1"/>
          </p:cNvPicPr>
          <p:nvPr/>
        </p:nvPicPr>
        <p:blipFill>
          <a:blip r:embed="rId3"/>
          <a:stretch>
            <a:fillRect/>
          </a:stretch>
        </p:blipFill>
        <p:spPr>
          <a:xfrm>
            <a:off x="95956" y="3602700"/>
            <a:ext cx="8698088" cy="3189787"/>
          </a:xfrm>
          <a:prstGeom prst="rect">
            <a:avLst/>
          </a:prstGeom>
        </p:spPr>
      </p:pic>
    </p:spTree>
    <p:extLst>
      <p:ext uri="{BB962C8B-B14F-4D97-AF65-F5344CB8AC3E}">
        <p14:creationId xmlns:p14="http://schemas.microsoft.com/office/powerpoint/2010/main" val="3517769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tekst, schermopname, software, Webpagina&#10;&#10;Automatisch gegenereerde beschrijving">
            <a:extLst>
              <a:ext uri="{FF2B5EF4-FFF2-40B4-BE49-F238E27FC236}">
                <a16:creationId xmlns:a16="http://schemas.microsoft.com/office/drawing/2014/main" id="{4892C54D-343B-40E3-8E6F-11B9B6C45597}"/>
              </a:ext>
            </a:extLst>
          </p:cNvPr>
          <p:cNvPicPr/>
          <p:nvPr/>
        </p:nvPicPr>
        <p:blipFill rotWithShape="1">
          <a:blip r:embed="rId2"/>
          <a:srcRect l="23548" t="33693" r="9501" b="21856"/>
          <a:stretch/>
        </p:blipFill>
        <p:spPr bwMode="auto">
          <a:xfrm>
            <a:off x="4253950" y="480116"/>
            <a:ext cx="7938050" cy="2948883"/>
          </a:xfrm>
          <a:prstGeom prst="rect">
            <a:avLst/>
          </a:prstGeom>
          <a:ln>
            <a:noFill/>
          </a:ln>
          <a:extLst>
            <a:ext uri="{53640926-AAD7-44D8-BBD7-CCE9431645EC}">
              <a14:shadowObscured xmlns:a14="http://schemas.microsoft.com/office/drawing/2010/main"/>
            </a:ext>
          </a:extLst>
        </p:spPr>
      </p:pic>
      <p:pic>
        <p:nvPicPr>
          <p:cNvPr id="7" name="Afbeelding 6">
            <a:extLst>
              <a:ext uri="{FF2B5EF4-FFF2-40B4-BE49-F238E27FC236}">
                <a16:creationId xmlns:a16="http://schemas.microsoft.com/office/drawing/2014/main" id="{462EB763-5593-4203-A5A3-EF31E731840B}"/>
              </a:ext>
            </a:extLst>
          </p:cNvPr>
          <p:cNvPicPr/>
          <p:nvPr/>
        </p:nvPicPr>
        <p:blipFill>
          <a:blip r:embed="rId3">
            <a:extLst>
              <a:ext uri="{28A0092B-C50C-407E-A947-70E740481C1C}">
                <a14:useLocalDpi xmlns:a14="http://schemas.microsoft.com/office/drawing/2010/main" val="0"/>
              </a:ext>
            </a:extLst>
          </a:blip>
          <a:stretch>
            <a:fillRect/>
          </a:stretch>
        </p:blipFill>
        <p:spPr>
          <a:xfrm>
            <a:off x="232768" y="3697357"/>
            <a:ext cx="7082431" cy="2948884"/>
          </a:xfrm>
          <a:prstGeom prst="rect">
            <a:avLst/>
          </a:prstGeom>
        </p:spPr>
      </p:pic>
      <p:sp>
        <p:nvSpPr>
          <p:cNvPr id="8" name="Titel 1">
            <a:extLst>
              <a:ext uri="{FF2B5EF4-FFF2-40B4-BE49-F238E27FC236}">
                <a16:creationId xmlns:a16="http://schemas.microsoft.com/office/drawing/2014/main" id="{093D0EF1-E349-4B9F-8A04-805A1ED3B108}"/>
              </a:ext>
            </a:extLst>
          </p:cNvPr>
          <p:cNvSpPr txBox="1">
            <a:spLocks/>
          </p:cNvSpPr>
          <p:nvPr/>
        </p:nvSpPr>
        <p:spPr>
          <a:xfrm>
            <a:off x="530360" y="1812185"/>
            <a:ext cx="5563597" cy="143704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kern="1200">
                <a:solidFill>
                  <a:srgbClr val="4EC3E0"/>
                </a:solidFill>
                <a:latin typeface="GILROY-SEMIBOLD"/>
                <a:ea typeface="+mj-ea"/>
                <a:cs typeface="+mj-cs"/>
              </a:defRPr>
            </a:lvl1pPr>
          </a:lstStyle>
          <a:p>
            <a:r>
              <a:rPr lang="nl-BE"/>
              <a:t>Algemene  voorzorgsmaatregelen</a:t>
            </a:r>
          </a:p>
        </p:txBody>
      </p:sp>
    </p:spTree>
    <p:extLst>
      <p:ext uri="{BB962C8B-B14F-4D97-AF65-F5344CB8AC3E}">
        <p14:creationId xmlns:p14="http://schemas.microsoft.com/office/powerpoint/2010/main" val="3783075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4" descr="Afbeelding met tekst&#10;&#10;Automatisch gegenereerde beschrijving">
            <a:extLst>
              <a:ext uri="{FF2B5EF4-FFF2-40B4-BE49-F238E27FC236}">
                <a16:creationId xmlns:a16="http://schemas.microsoft.com/office/drawing/2014/main" id="{03B9F14D-A0B2-1BD5-0CC8-3641889451B7}"/>
              </a:ext>
            </a:extLst>
          </p:cNvPr>
          <p:cNvPicPr>
            <a:picLocks noGrp="1" noChangeAspect="1"/>
          </p:cNvPicPr>
          <p:nvPr>
            <p:ph idx="1"/>
          </p:nvPr>
        </p:nvPicPr>
        <p:blipFill>
          <a:blip r:embed="rId2"/>
          <a:stretch>
            <a:fillRect/>
          </a:stretch>
        </p:blipFill>
        <p:spPr>
          <a:xfrm>
            <a:off x="1200150" y="1584202"/>
            <a:ext cx="9791700" cy="2200275"/>
          </a:xfrm>
        </p:spPr>
      </p:pic>
      <p:sp>
        <p:nvSpPr>
          <p:cNvPr id="5" name="Tekstvak 4">
            <a:extLst>
              <a:ext uri="{FF2B5EF4-FFF2-40B4-BE49-F238E27FC236}">
                <a16:creationId xmlns:a16="http://schemas.microsoft.com/office/drawing/2014/main" id="{4DF2E8EE-0105-BB00-3F28-9F4B58DAF4DE}"/>
              </a:ext>
            </a:extLst>
          </p:cNvPr>
          <p:cNvSpPr txBox="1"/>
          <p:nvPr/>
        </p:nvSpPr>
        <p:spPr>
          <a:xfrm>
            <a:off x="1364074" y="3969926"/>
            <a:ext cx="6604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cs typeface="Calibri"/>
              </a:rPr>
              <a:t>Nieuw campagnemateriaal</a:t>
            </a:r>
          </a:p>
          <a:p>
            <a:r>
              <a:rPr lang="nl-NL">
                <a:cs typeface="Calibri"/>
              </a:rPr>
              <a:t>Nieuwe instructiefilmpjes</a:t>
            </a:r>
          </a:p>
        </p:txBody>
      </p:sp>
    </p:spTree>
    <p:extLst>
      <p:ext uri="{BB962C8B-B14F-4D97-AF65-F5344CB8AC3E}">
        <p14:creationId xmlns:p14="http://schemas.microsoft.com/office/powerpoint/2010/main" val="3653201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400" y="365126"/>
            <a:ext cx="10820400" cy="775778"/>
          </a:xfrm>
        </p:spPr>
        <p:txBody>
          <a:bodyPr/>
          <a:lstStyle/>
          <a:p>
            <a:r>
              <a:rPr lang="nl-BE"/>
              <a:t>Algemene voorzorgsmaatregelen</a:t>
            </a:r>
          </a:p>
        </p:txBody>
      </p:sp>
      <p:sp>
        <p:nvSpPr>
          <p:cNvPr id="3" name="Tijdelijke aanduiding voor inhoud 2">
            <a:extLst>
              <a:ext uri="{FF2B5EF4-FFF2-40B4-BE49-F238E27FC236}">
                <a16:creationId xmlns:a16="http://schemas.microsoft.com/office/drawing/2014/main" id="{EDE88F99-1EB2-4D21-91EB-2E39CF23738E}"/>
              </a:ext>
            </a:extLst>
          </p:cNvPr>
          <p:cNvSpPr>
            <a:spLocks noGrp="1"/>
          </p:cNvSpPr>
          <p:nvPr>
            <p:ph idx="1"/>
          </p:nvPr>
        </p:nvSpPr>
        <p:spPr>
          <a:xfrm>
            <a:off x="533399" y="1140904"/>
            <a:ext cx="7885043" cy="5231321"/>
          </a:xfrm>
        </p:spPr>
        <p:txBody>
          <a:bodyPr>
            <a:normAutofit/>
          </a:bodyPr>
          <a:lstStyle/>
          <a:p>
            <a:pPr fontAlgn="base"/>
            <a:r>
              <a:rPr lang="nl-BE" b="1"/>
              <a:t>Reinigen en ontsmetten omgeving</a:t>
            </a:r>
            <a:endParaRPr lang="nl-BE" sz="2800" b="1"/>
          </a:p>
          <a:p>
            <a:pPr marL="0" indent="0" fontAlgn="base">
              <a:buNone/>
            </a:pPr>
            <a:endParaRPr lang="nl-BE" sz="2800"/>
          </a:p>
          <a:p>
            <a:pPr fontAlgn="base"/>
            <a:endParaRPr lang="en-US"/>
          </a:p>
          <a:p>
            <a:endParaRPr lang="nl-BE"/>
          </a:p>
        </p:txBody>
      </p:sp>
      <p:pic>
        <p:nvPicPr>
          <p:cNvPr id="8" name="Afbeelding 7" descr="Afbeelding met tekst, schermopname, software, Webpagina&#10;&#10;Automatisch gegenereerde beschrijving">
            <a:extLst>
              <a:ext uri="{FF2B5EF4-FFF2-40B4-BE49-F238E27FC236}">
                <a16:creationId xmlns:a16="http://schemas.microsoft.com/office/drawing/2014/main" id="{D7977235-4385-48EB-BF46-871C9BE1B47D}"/>
              </a:ext>
            </a:extLst>
          </p:cNvPr>
          <p:cNvPicPr/>
          <p:nvPr/>
        </p:nvPicPr>
        <p:blipFill rotWithShape="1">
          <a:blip r:embed="rId2"/>
          <a:srcRect l="22471" t="29728" r="7500" b="19876"/>
          <a:stretch/>
        </p:blipFill>
        <p:spPr bwMode="auto">
          <a:xfrm>
            <a:off x="115394" y="2088859"/>
            <a:ext cx="11961211" cy="44040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0926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400" y="365126"/>
            <a:ext cx="10820400" cy="775778"/>
          </a:xfrm>
        </p:spPr>
        <p:txBody>
          <a:bodyPr/>
          <a:lstStyle/>
          <a:p>
            <a:r>
              <a:rPr lang="nl-BE"/>
              <a:t>Algemene voorzorgsmaatregelen</a:t>
            </a:r>
          </a:p>
        </p:txBody>
      </p:sp>
      <p:sp>
        <p:nvSpPr>
          <p:cNvPr id="3" name="Tijdelijke aanduiding voor inhoud 2">
            <a:extLst>
              <a:ext uri="{FF2B5EF4-FFF2-40B4-BE49-F238E27FC236}">
                <a16:creationId xmlns:a16="http://schemas.microsoft.com/office/drawing/2014/main" id="{EDE88F99-1EB2-4D21-91EB-2E39CF23738E}"/>
              </a:ext>
            </a:extLst>
          </p:cNvPr>
          <p:cNvSpPr>
            <a:spLocks noGrp="1"/>
          </p:cNvSpPr>
          <p:nvPr>
            <p:ph idx="1"/>
          </p:nvPr>
        </p:nvSpPr>
        <p:spPr>
          <a:xfrm>
            <a:off x="533399" y="1140904"/>
            <a:ext cx="11194775" cy="5231321"/>
          </a:xfrm>
        </p:spPr>
        <p:txBody>
          <a:bodyPr>
            <a:normAutofit/>
          </a:bodyPr>
          <a:lstStyle/>
          <a:p>
            <a:pPr marL="0" indent="0" fontAlgn="base">
              <a:buNone/>
            </a:pPr>
            <a:r>
              <a:rPr lang="nl-NL" b="1"/>
              <a:t>Afval </a:t>
            </a:r>
            <a:r>
              <a:rPr lang="nl-NL"/>
              <a:t>(richtlijnen VLAREA)</a:t>
            </a:r>
            <a:endParaRPr lang="nl-NL" b="1"/>
          </a:p>
          <a:p>
            <a:pPr lvl="1" fontAlgn="base"/>
            <a:r>
              <a:rPr lang="nl-NL"/>
              <a:t>Alle afval = potentieel besmet</a:t>
            </a:r>
          </a:p>
          <a:p>
            <a:pPr lvl="1" fontAlgn="base"/>
            <a:r>
              <a:rPr lang="nl-BE"/>
              <a:t>Voetpedaal</a:t>
            </a:r>
          </a:p>
          <a:p>
            <a:pPr lvl="1" fontAlgn="base"/>
            <a:r>
              <a:rPr lang="nl-BE"/>
              <a:t>Gesloten systeem</a:t>
            </a:r>
          </a:p>
          <a:p>
            <a:pPr marL="0" indent="0" fontAlgn="base">
              <a:buNone/>
            </a:pPr>
            <a:r>
              <a:rPr lang="nl-BE" b="1"/>
              <a:t>Scheiding vuil en rein</a:t>
            </a:r>
          </a:p>
          <a:p>
            <a:pPr fontAlgn="base"/>
            <a:endParaRPr lang="en-US"/>
          </a:p>
          <a:p>
            <a:endParaRPr lang="nl-BE"/>
          </a:p>
        </p:txBody>
      </p:sp>
      <p:sp>
        <p:nvSpPr>
          <p:cNvPr id="4" name="Tekstballon: rechthoek met afgeronde hoeken 3">
            <a:extLst>
              <a:ext uri="{FF2B5EF4-FFF2-40B4-BE49-F238E27FC236}">
                <a16:creationId xmlns:a16="http://schemas.microsoft.com/office/drawing/2014/main" id="{1A2E20C4-AE99-4FED-BC60-E56F0573CB4C}"/>
              </a:ext>
            </a:extLst>
          </p:cNvPr>
          <p:cNvSpPr/>
          <p:nvPr/>
        </p:nvSpPr>
        <p:spPr>
          <a:xfrm>
            <a:off x="610756" y="3906595"/>
            <a:ext cx="6067777" cy="2191925"/>
          </a:xfrm>
          <a:prstGeom prst="wedgeRoundRectCallout">
            <a:avLst/>
          </a:prstGeom>
          <a:solidFill>
            <a:srgbClr val="4EC3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b="1">
                <a:solidFill>
                  <a:schemeClr val="bg1"/>
                </a:solidFill>
                <a:cs typeface="Calibri"/>
              </a:rPr>
              <a:t>Belang van </a:t>
            </a:r>
            <a:r>
              <a:rPr lang="nl-NL" b="1" u="sng">
                <a:solidFill>
                  <a:schemeClr val="bg1"/>
                </a:solidFill>
                <a:cs typeface="Calibri"/>
              </a:rPr>
              <a:t>eigen interne procedures</a:t>
            </a:r>
            <a:r>
              <a:rPr lang="nl-NL" b="1">
                <a:solidFill>
                  <a:schemeClr val="bg1"/>
                </a:solidFill>
                <a:cs typeface="Calibri"/>
              </a:rPr>
              <a:t> met aandacht voor:</a:t>
            </a:r>
            <a:endParaRPr lang="en-US" b="1">
              <a:solidFill>
                <a:schemeClr val="bg1"/>
              </a:solidFill>
              <a:cs typeface="Calibri"/>
            </a:endParaRPr>
          </a:p>
          <a:p>
            <a:pPr marL="285750" indent="-285750">
              <a:buFont typeface="Arial,Sans-Serif"/>
              <a:buChar char="•"/>
            </a:pPr>
            <a:r>
              <a:rPr lang="nl-NL" b="1">
                <a:solidFill>
                  <a:schemeClr val="bg1"/>
                </a:solidFill>
                <a:cs typeface="Calibri"/>
              </a:rPr>
              <a:t>Productkeuze: reinigen </a:t>
            </a:r>
            <a:r>
              <a:rPr lang="nl-NL" b="1" err="1">
                <a:solidFill>
                  <a:schemeClr val="bg1"/>
                </a:solidFill>
                <a:cs typeface="Calibri"/>
              </a:rPr>
              <a:t>vs</a:t>
            </a:r>
            <a:r>
              <a:rPr lang="nl-NL" b="1">
                <a:solidFill>
                  <a:schemeClr val="bg1"/>
                </a:solidFill>
                <a:cs typeface="Calibri"/>
              </a:rPr>
              <a:t> desinfecteren </a:t>
            </a:r>
            <a:endParaRPr lang="en-US" b="1">
              <a:solidFill>
                <a:schemeClr val="bg1"/>
              </a:solidFill>
              <a:cs typeface="Calibri"/>
            </a:endParaRPr>
          </a:p>
          <a:p>
            <a:pPr marL="285750" indent="-285750">
              <a:buFont typeface="Arial,Sans-Serif"/>
              <a:buChar char="•"/>
            </a:pPr>
            <a:r>
              <a:rPr lang="nl-NL" b="1">
                <a:solidFill>
                  <a:schemeClr val="bg1"/>
                </a:solidFill>
                <a:cs typeface="Calibri"/>
              </a:rPr>
              <a:t>Bepalen high-</a:t>
            </a:r>
            <a:r>
              <a:rPr lang="nl-NL" b="1" err="1">
                <a:solidFill>
                  <a:schemeClr val="bg1"/>
                </a:solidFill>
                <a:cs typeface="Calibri"/>
              </a:rPr>
              <a:t>touch</a:t>
            </a:r>
            <a:r>
              <a:rPr lang="nl-NL" b="1">
                <a:solidFill>
                  <a:schemeClr val="bg1"/>
                </a:solidFill>
                <a:cs typeface="Calibri"/>
              </a:rPr>
              <a:t> oppervlakken</a:t>
            </a:r>
            <a:endParaRPr lang="en-US" b="1">
              <a:solidFill>
                <a:schemeClr val="bg1"/>
              </a:solidFill>
              <a:cs typeface="Calibri"/>
            </a:endParaRPr>
          </a:p>
          <a:p>
            <a:pPr marL="285750" indent="-285750">
              <a:buFont typeface="Arial,Sans-Serif"/>
              <a:buChar char="•"/>
            </a:pPr>
            <a:r>
              <a:rPr lang="nl-NL" b="1">
                <a:solidFill>
                  <a:schemeClr val="bg1"/>
                </a:solidFill>
                <a:cs typeface="Calibri"/>
              </a:rPr>
              <a:t>Werkwijze dagelijkse </a:t>
            </a:r>
            <a:r>
              <a:rPr lang="nl-NL" b="1" err="1">
                <a:solidFill>
                  <a:schemeClr val="bg1"/>
                </a:solidFill>
                <a:cs typeface="Calibri"/>
              </a:rPr>
              <a:t>vs</a:t>
            </a:r>
            <a:r>
              <a:rPr lang="nl-NL" b="1">
                <a:solidFill>
                  <a:schemeClr val="bg1"/>
                </a:solidFill>
                <a:cs typeface="Calibri"/>
              </a:rPr>
              <a:t> wekelijkse schoonmaak</a:t>
            </a:r>
            <a:endParaRPr lang="en-US" b="1">
              <a:solidFill>
                <a:schemeClr val="bg1"/>
              </a:solidFill>
              <a:cs typeface="Calibri"/>
            </a:endParaRPr>
          </a:p>
          <a:p>
            <a:pPr marL="285750" indent="-285750">
              <a:buFont typeface="Arial,Sans-Serif"/>
              <a:buChar char="•"/>
            </a:pPr>
            <a:r>
              <a:rPr lang="nl-NL" b="1">
                <a:solidFill>
                  <a:schemeClr val="bg1"/>
                </a:solidFill>
                <a:cs typeface="Calibri"/>
              </a:rPr>
              <a:t>Richtlijnen gebruik niet-</a:t>
            </a:r>
            <a:r>
              <a:rPr lang="nl-NL" b="1" err="1">
                <a:solidFill>
                  <a:schemeClr val="bg1"/>
                </a:solidFill>
                <a:cs typeface="Calibri"/>
              </a:rPr>
              <a:t>bewonersgebonden</a:t>
            </a:r>
            <a:r>
              <a:rPr lang="nl-NL" b="1">
                <a:solidFill>
                  <a:schemeClr val="bg1"/>
                </a:solidFill>
                <a:cs typeface="Calibri"/>
              </a:rPr>
              <a:t> materiaal</a:t>
            </a:r>
            <a:endParaRPr lang="en-US" b="1">
              <a:solidFill>
                <a:schemeClr val="bg1"/>
              </a:solidFill>
              <a:cs typeface="Calibri"/>
            </a:endParaRPr>
          </a:p>
          <a:p>
            <a:pPr marL="285750" indent="-285750">
              <a:buFont typeface="Arial,Sans-Serif"/>
              <a:buChar char="•"/>
            </a:pPr>
            <a:r>
              <a:rPr lang="nl-NL" b="1">
                <a:solidFill>
                  <a:schemeClr val="bg1"/>
                </a:solidFill>
                <a:cs typeface="Calibri"/>
              </a:rPr>
              <a:t>Schema afvalbeheer</a:t>
            </a:r>
            <a:endParaRPr lang="nl-NL" b="1">
              <a:solidFill>
                <a:schemeClr val="bg1"/>
              </a:solidFill>
            </a:endParaRPr>
          </a:p>
        </p:txBody>
      </p:sp>
      <p:sp>
        <p:nvSpPr>
          <p:cNvPr id="5" name="Pijl: rechts 4">
            <a:extLst>
              <a:ext uri="{FF2B5EF4-FFF2-40B4-BE49-F238E27FC236}">
                <a16:creationId xmlns:a16="http://schemas.microsoft.com/office/drawing/2014/main" id="{B82A5F4E-3D7D-4361-A041-3EA12CD3688D}"/>
              </a:ext>
            </a:extLst>
          </p:cNvPr>
          <p:cNvSpPr/>
          <p:nvPr/>
        </p:nvSpPr>
        <p:spPr>
          <a:xfrm>
            <a:off x="6970889" y="4195703"/>
            <a:ext cx="667925" cy="263407"/>
          </a:xfrm>
          <a:prstGeom prst="rightArrow">
            <a:avLst/>
          </a:prstGeom>
          <a:solidFill>
            <a:srgbClr val="61CB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C269774F-52F7-46D4-B31C-5D57C485FFCB}"/>
              </a:ext>
            </a:extLst>
          </p:cNvPr>
          <p:cNvSpPr txBox="1"/>
          <p:nvPr/>
        </p:nvSpPr>
        <p:spPr>
          <a:xfrm>
            <a:off x="7704666" y="4007555"/>
            <a:ext cx="4120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a:cs typeface="Calibri"/>
              </a:rPr>
              <a:t>Implementatie omgevingshygiëne</a:t>
            </a:r>
            <a:endParaRPr lang="nl-NL" sz="2400"/>
          </a:p>
        </p:txBody>
      </p:sp>
      <p:pic>
        <p:nvPicPr>
          <p:cNvPr id="7" name="Afbeelding 6" descr="Afbeelding met tekst, schermopname, boek, Lettertype&#10;&#10;Automatisch gegenereerde beschrijving">
            <a:extLst>
              <a:ext uri="{FF2B5EF4-FFF2-40B4-BE49-F238E27FC236}">
                <a16:creationId xmlns:a16="http://schemas.microsoft.com/office/drawing/2014/main" id="{1940B6DB-B228-41A1-AF9A-10EAAA2FE7D3}"/>
              </a:ext>
            </a:extLst>
          </p:cNvPr>
          <p:cNvPicPr/>
          <p:nvPr/>
        </p:nvPicPr>
        <p:blipFill>
          <a:blip r:embed="rId2">
            <a:extLst>
              <a:ext uri="{28A0092B-C50C-407E-A947-70E740481C1C}">
                <a14:useLocalDpi xmlns:a14="http://schemas.microsoft.com/office/drawing/2010/main" val="0"/>
              </a:ext>
            </a:extLst>
          </a:blip>
          <a:stretch>
            <a:fillRect/>
          </a:stretch>
        </p:blipFill>
        <p:spPr>
          <a:xfrm>
            <a:off x="8791091" y="378071"/>
            <a:ext cx="2356829" cy="2813814"/>
          </a:xfrm>
          <a:prstGeom prst="rect">
            <a:avLst/>
          </a:prstGeom>
        </p:spPr>
      </p:pic>
    </p:spTree>
    <p:extLst>
      <p:ext uri="{BB962C8B-B14F-4D97-AF65-F5344CB8AC3E}">
        <p14:creationId xmlns:p14="http://schemas.microsoft.com/office/powerpoint/2010/main" val="3666746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EBD2C0-CF17-4F38-8DB7-272B2266A5B1}"/>
              </a:ext>
            </a:extLst>
          </p:cNvPr>
          <p:cNvSpPr>
            <a:spLocks noGrp="1"/>
          </p:cNvSpPr>
          <p:nvPr>
            <p:ph type="title"/>
          </p:nvPr>
        </p:nvSpPr>
        <p:spPr/>
        <p:txBody>
          <a:bodyPr/>
          <a:lstStyle/>
          <a:p>
            <a:endParaRPr lang="nl-BE"/>
          </a:p>
        </p:txBody>
      </p:sp>
      <p:pic>
        <p:nvPicPr>
          <p:cNvPr id="4" name="Afbeelding 3">
            <a:extLst>
              <a:ext uri="{FF2B5EF4-FFF2-40B4-BE49-F238E27FC236}">
                <a16:creationId xmlns:a16="http://schemas.microsoft.com/office/drawing/2014/main" id="{C9973C10-5FE9-436D-971A-098FE6681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el 1">
            <a:extLst>
              <a:ext uri="{FF2B5EF4-FFF2-40B4-BE49-F238E27FC236}">
                <a16:creationId xmlns:a16="http://schemas.microsoft.com/office/drawing/2014/main" id="{70F983EF-8756-4B90-880F-CEB910F31F61}"/>
              </a:ext>
            </a:extLst>
          </p:cNvPr>
          <p:cNvSpPr txBox="1">
            <a:spLocks/>
          </p:cNvSpPr>
          <p:nvPr/>
        </p:nvSpPr>
        <p:spPr>
          <a:xfrm>
            <a:off x="2476500" y="1938251"/>
            <a:ext cx="9715500" cy="491974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i="0" kern="1200">
                <a:solidFill>
                  <a:srgbClr val="4EC3E0"/>
                </a:solidFill>
                <a:latin typeface="GILROY-SEMIBOLD" pitchFamily="2" charset="77"/>
                <a:ea typeface="+mj-ea"/>
                <a:cs typeface="+mj-cs"/>
              </a:defRPr>
            </a:lvl1pPr>
          </a:lstStyle>
          <a:p>
            <a:pPr algn="l"/>
            <a:r>
              <a:rPr lang="nl-BE" sz="4400">
                <a:solidFill>
                  <a:schemeClr val="tx1"/>
                </a:solidFill>
                <a:latin typeface="Calibri"/>
                <a:cs typeface="Calibri"/>
              </a:rPr>
              <a:t>MRSA screening</a:t>
            </a:r>
            <a:endParaRPr lang="nl-NL"/>
          </a:p>
        </p:txBody>
      </p:sp>
    </p:spTree>
    <p:extLst>
      <p:ext uri="{BB962C8B-B14F-4D97-AF65-F5344CB8AC3E}">
        <p14:creationId xmlns:p14="http://schemas.microsoft.com/office/powerpoint/2010/main" val="912035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400" y="365126"/>
            <a:ext cx="10820400" cy="775778"/>
          </a:xfrm>
        </p:spPr>
        <p:txBody>
          <a:bodyPr/>
          <a:lstStyle/>
          <a:p>
            <a:r>
              <a:rPr lang="nl-BE"/>
              <a:t>MRSA screeningsbeleid</a:t>
            </a:r>
          </a:p>
        </p:txBody>
      </p:sp>
      <p:sp>
        <p:nvSpPr>
          <p:cNvPr id="3" name="Tijdelijke aanduiding voor inhoud 2">
            <a:extLst>
              <a:ext uri="{FF2B5EF4-FFF2-40B4-BE49-F238E27FC236}">
                <a16:creationId xmlns:a16="http://schemas.microsoft.com/office/drawing/2014/main" id="{EDE88F99-1EB2-4D21-91EB-2E39CF23738E}"/>
              </a:ext>
            </a:extLst>
          </p:cNvPr>
          <p:cNvSpPr>
            <a:spLocks noGrp="1"/>
          </p:cNvSpPr>
          <p:nvPr>
            <p:ph idx="1"/>
          </p:nvPr>
        </p:nvSpPr>
        <p:spPr>
          <a:xfrm>
            <a:off x="533399" y="1140904"/>
            <a:ext cx="10925961" cy="5499593"/>
          </a:xfrm>
        </p:spPr>
        <p:txBody>
          <a:bodyPr>
            <a:normAutofit/>
          </a:bodyPr>
          <a:lstStyle/>
          <a:p>
            <a:r>
              <a:rPr lang="nl-BE"/>
              <a:t>WZC ≠ ziekenhuis</a:t>
            </a:r>
          </a:p>
          <a:p>
            <a:r>
              <a:rPr lang="nl-BE"/>
              <a:t>Minder antibioticagebruik</a:t>
            </a:r>
          </a:p>
          <a:p>
            <a:r>
              <a:rPr lang="nl-BE"/>
              <a:t>Minder invasieve procedures</a:t>
            </a:r>
          </a:p>
          <a:p>
            <a:endParaRPr lang="nl-BE"/>
          </a:p>
          <a:p>
            <a:endParaRPr lang="nl-BE"/>
          </a:p>
          <a:p>
            <a:pPr marL="0" indent="0">
              <a:buNone/>
            </a:pPr>
            <a:r>
              <a:rPr lang="nl-BE" b="1"/>
              <a:t>Systematisch screenen op MRSA niet aanbevolen </a:t>
            </a:r>
            <a:endParaRPr lang="en-US" b="1"/>
          </a:p>
          <a:p>
            <a:endParaRPr lang="nl-BE"/>
          </a:p>
        </p:txBody>
      </p:sp>
      <p:sp>
        <p:nvSpPr>
          <p:cNvPr id="7" name="Pijl: omlaag 6">
            <a:extLst>
              <a:ext uri="{FF2B5EF4-FFF2-40B4-BE49-F238E27FC236}">
                <a16:creationId xmlns:a16="http://schemas.microsoft.com/office/drawing/2014/main" id="{9A68FA80-C9E8-4DEA-AA11-704D6E272CBE}"/>
              </a:ext>
            </a:extLst>
          </p:cNvPr>
          <p:cNvSpPr/>
          <p:nvPr/>
        </p:nvSpPr>
        <p:spPr>
          <a:xfrm>
            <a:off x="3485934" y="2745427"/>
            <a:ext cx="327837" cy="930348"/>
          </a:xfrm>
          <a:prstGeom prst="downArrow">
            <a:avLst/>
          </a:prstGeom>
          <a:solidFill>
            <a:srgbClr val="4EC3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99235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400" y="365126"/>
            <a:ext cx="10820400" cy="775778"/>
          </a:xfrm>
        </p:spPr>
        <p:txBody>
          <a:bodyPr/>
          <a:lstStyle/>
          <a:p>
            <a:r>
              <a:rPr lang="nl-BE"/>
              <a:t>MRSA screeningsbeleid</a:t>
            </a:r>
          </a:p>
        </p:txBody>
      </p:sp>
      <p:sp>
        <p:nvSpPr>
          <p:cNvPr id="3" name="Tijdelijke aanduiding voor inhoud 2">
            <a:extLst>
              <a:ext uri="{FF2B5EF4-FFF2-40B4-BE49-F238E27FC236}">
                <a16:creationId xmlns:a16="http://schemas.microsoft.com/office/drawing/2014/main" id="{EDE88F99-1EB2-4D21-91EB-2E39CF23738E}"/>
              </a:ext>
            </a:extLst>
          </p:cNvPr>
          <p:cNvSpPr>
            <a:spLocks noGrp="1"/>
          </p:cNvSpPr>
          <p:nvPr>
            <p:ph idx="1"/>
          </p:nvPr>
        </p:nvSpPr>
        <p:spPr>
          <a:xfrm>
            <a:off x="533400" y="1140904"/>
            <a:ext cx="7032966" cy="5499593"/>
          </a:xfrm>
        </p:spPr>
        <p:txBody>
          <a:bodyPr>
            <a:normAutofit/>
          </a:bodyPr>
          <a:lstStyle/>
          <a:p>
            <a:r>
              <a:rPr lang="nl-NL"/>
              <a:t>Screening bij risicobewoners wordt geadviseerd (GOSPIZ 2005):</a:t>
            </a:r>
            <a:endParaRPr lang="nl-BE"/>
          </a:p>
          <a:p>
            <a:pPr lvl="1"/>
            <a:r>
              <a:rPr lang="nl-NL"/>
              <a:t>Recent ziekenhuisverblijf (&lt; 6 maand geleden)</a:t>
            </a:r>
            <a:endParaRPr lang="nl-BE"/>
          </a:p>
          <a:p>
            <a:pPr lvl="1"/>
            <a:r>
              <a:rPr lang="nl-NL"/>
              <a:t>Of drie van de vier volgende criteria:</a:t>
            </a:r>
            <a:endParaRPr lang="nl-BE"/>
          </a:p>
          <a:p>
            <a:pPr lvl="2"/>
            <a:r>
              <a:rPr lang="nl-NL"/>
              <a:t>Gebruik breedspectrum antibiotica voorbije maand</a:t>
            </a:r>
            <a:endParaRPr lang="nl-BE"/>
          </a:p>
          <a:p>
            <a:pPr lvl="2"/>
            <a:r>
              <a:rPr lang="nl-NL"/>
              <a:t>Aanwezigheid van ingangspoorten (bv. urinaire verblijfskatheter, wonde)</a:t>
            </a:r>
            <a:endParaRPr lang="nl-BE"/>
          </a:p>
          <a:p>
            <a:pPr lvl="2"/>
            <a:r>
              <a:rPr lang="nl-NL"/>
              <a:t>Mobiliteitsbeperking KAT-schaal B of C</a:t>
            </a:r>
            <a:endParaRPr lang="nl-BE"/>
          </a:p>
          <a:p>
            <a:pPr lvl="2"/>
            <a:r>
              <a:rPr lang="nl-NL"/>
              <a:t>Voorgeschiedenis kolonisatie/infectie</a:t>
            </a:r>
            <a:endParaRPr lang="nl-BE"/>
          </a:p>
          <a:p>
            <a:pPr fontAlgn="base"/>
            <a:endParaRPr lang="en-US"/>
          </a:p>
          <a:p>
            <a:endParaRPr lang="nl-BE"/>
          </a:p>
        </p:txBody>
      </p:sp>
      <p:sp>
        <p:nvSpPr>
          <p:cNvPr id="5" name="Titel 1">
            <a:extLst>
              <a:ext uri="{FF2B5EF4-FFF2-40B4-BE49-F238E27FC236}">
                <a16:creationId xmlns:a16="http://schemas.microsoft.com/office/drawing/2014/main" id="{3511BAF8-35D7-42D1-AA6B-963BFBF007D0}"/>
              </a:ext>
            </a:extLst>
          </p:cNvPr>
          <p:cNvSpPr txBox="1">
            <a:spLocks/>
          </p:cNvSpPr>
          <p:nvPr/>
        </p:nvSpPr>
        <p:spPr>
          <a:xfrm>
            <a:off x="7566365" y="1677983"/>
            <a:ext cx="4451412" cy="1597878"/>
          </a:xfrm>
          <a:prstGeom prst="rect">
            <a:avLst/>
          </a:prstGeom>
          <a:solidFill>
            <a:srgbClr val="4EC3E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EC3E0"/>
                </a:solidFill>
                <a:latin typeface="GILROY-SEMIBOLD"/>
                <a:ea typeface="+mj-ea"/>
                <a:cs typeface="+mj-cs"/>
              </a:defRPr>
            </a:lvl1pPr>
          </a:lstStyle>
          <a:p>
            <a:pPr marL="457200" indent="-457200">
              <a:buFont typeface="Wingdings" panose="05000000000000000000" pitchFamily="2" charset="2"/>
              <a:buChar char="à"/>
            </a:pPr>
            <a:r>
              <a:rPr lang="nl-BE" sz="3200">
                <a:solidFill>
                  <a:schemeClr val="bg1"/>
                </a:solidFill>
                <a:sym typeface="Wingdings" panose="05000000000000000000" pitchFamily="2" charset="2"/>
              </a:rPr>
              <a:t>Screeningscriteria te complex + gedateerd</a:t>
            </a:r>
          </a:p>
          <a:p>
            <a:pPr marL="457200" indent="-457200">
              <a:buFont typeface="Wingdings" panose="05000000000000000000" pitchFamily="2" charset="2"/>
              <a:buChar char="à"/>
            </a:pPr>
            <a:r>
              <a:rPr lang="nl-BE" sz="3200">
                <a:solidFill>
                  <a:schemeClr val="bg1"/>
                </a:solidFill>
                <a:sym typeface="Wingdings" panose="05000000000000000000" pitchFamily="2" charset="2"/>
              </a:rPr>
              <a:t>Voorstel?</a:t>
            </a:r>
            <a:endParaRPr lang="nl-BE" sz="3200">
              <a:solidFill>
                <a:schemeClr val="bg1"/>
              </a:solidFill>
            </a:endParaRPr>
          </a:p>
        </p:txBody>
      </p:sp>
      <p:sp>
        <p:nvSpPr>
          <p:cNvPr id="6" name="Rechthoek 5">
            <a:extLst>
              <a:ext uri="{FF2B5EF4-FFF2-40B4-BE49-F238E27FC236}">
                <a16:creationId xmlns:a16="http://schemas.microsoft.com/office/drawing/2014/main" id="{D306A855-76A4-4E87-9C1C-013B63AD89A0}"/>
              </a:ext>
            </a:extLst>
          </p:cNvPr>
          <p:cNvSpPr/>
          <p:nvPr/>
        </p:nvSpPr>
        <p:spPr>
          <a:xfrm>
            <a:off x="533400" y="4120913"/>
            <a:ext cx="8971327" cy="1815882"/>
          </a:xfrm>
          <a:prstGeom prst="rect">
            <a:avLst/>
          </a:prstGeom>
        </p:spPr>
        <p:txBody>
          <a:bodyPr wrap="square" lIns="91440" tIns="45720" rIns="91440" bIns="45720" anchor="t">
            <a:spAutoFit/>
          </a:bodyPr>
          <a:lstStyle/>
          <a:p>
            <a:endParaRPr lang="nl-NL" sz="2800">
              <a:cs typeface="Calibri" panose="020F0502020204030204"/>
            </a:endParaRPr>
          </a:p>
          <a:p>
            <a:pPr marL="285750" indent="-285750">
              <a:buFont typeface="Arial" panose="020B0604020202020204" pitchFamily="34" charset="0"/>
              <a:buChar char="•"/>
            </a:pPr>
            <a:r>
              <a:rPr lang="nl-NL" sz="2800"/>
              <a:t>Bij problemen of toename in gekende MRSA-dragerschap </a:t>
            </a:r>
            <a:r>
              <a:rPr lang="nl-NL" sz="2800">
                <a:sym typeface="Wingdings" panose="05000000000000000000" pitchFamily="2" charset="2"/>
              </a:rPr>
              <a:t> </a:t>
            </a:r>
            <a:r>
              <a:rPr lang="nl-NL" sz="2800"/>
              <a:t>contact opnemen met ziekenhuishygiëne of met Departement Zorg</a:t>
            </a:r>
            <a:endParaRPr lang="nl-BE" sz="2800"/>
          </a:p>
        </p:txBody>
      </p:sp>
    </p:spTree>
    <p:extLst>
      <p:ext uri="{BB962C8B-B14F-4D97-AF65-F5344CB8AC3E}">
        <p14:creationId xmlns:p14="http://schemas.microsoft.com/office/powerpoint/2010/main" val="3789934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400" y="365126"/>
            <a:ext cx="10820400" cy="775778"/>
          </a:xfrm>
        </p:spPr>
        <p:txBody>
          <a:bodyPr/>
          <a:lstStyle/>
          <a:p>
            <a:r>
              <a:rPr lang="nl-BE"/>
              <a:t>MRSA screeningsbeleid</a:t>
            </a:r>
          </a:p>
        </p:txBody>
      </p:sp>
      <p:sp>
        <p:nvSpPr>
          <p:cNvPr id="8" name="Tijdelijke aanduiding voor inhoud 7">
            <a:extLst>
              <a:ext uri="{FF2B5EF4-FFF2-40B4-BE49-F238E27FC236}">
                <a16:creationId xmlns:a16="http://schemas.microsoft.com/office/drawing/2014/main" id="{B084C6BE-88B4-4FA1-B339-11B30E072193}"/>
              </a:ext>
            </a:extLst>
          </p:cNvPr>
          <p:cNvSpPr>
            <a:spLocks noGrp="1"/>
          </p:cNvSpPr>
          <p:nvPr>
            <p:ph idx="1"/>
          </p:nvPr>
        </p:nvSpPr>
        <p:spPr>
          <a:xfrm>
            <a:off x="616226" y="1280160"/>
            <a:ext cx="4092449" cy="4896803"/>
          </a:xfrm>
        </p:spPr>
        <p:txBody>
          <a:bodyPr/>
          <a:lstStyle/>
          <a:p>
            <a:r>
              <a:rPr lang="nl-BE"/>
              <a:t>Screenen van 3 sites</a:t>
            </a:r>
          </a:p>
          <a:p>
            <a:pPr lvl="1"/>
            <a:r>
              <a:rPr lang="nl-BE"/>
              <a:t>N</a:t>
            </a:r>
            <a:r>
              <a:rPr lang="nl-NL" err="1"/>
              <a:t>eus</a:t>
            </a:r>
            <a:endParaRPr lang="nl-NL"/>
          </a:p>
          <a:p>
            <a:pPr lvl="1"/>
            <a:r>
              <a:rPr lang="nl-NL"/>
              <a:t>Keel </a:t>
            </a:r>
          </a:p>
          <a:p>
            <a:pPr lvl="1"/>
            <a:r>
              <a:rPr lang="nl-NL"/>
              <a:t>Liezen of perineum</a:t>
            </a:r>
          </a:p>
          <a:p>
            <a:r>
              <a:rPr lang="nl-NL"/>
              <a:t>Ook staal van alle ingangspoorten, zoals wonde, urinaire verblijfskatheter</a:t>
            </a:r>
            <a:endParaRPr lang="nl-BE"/>
          </a:p>
        </p:txBody>
      </p:sp>
      <p:pic>
        <p:nvPicPr>
          <p:cNvPr id="9" name="Afbeelding 8">
            <a:extLst>
              <a:ext uri="{FF2B5EF4-FFF2-40B4-BE49-F238E27FC236}">
                <a16:creationId xmlns:a16="http://schemas.microsoft.com/office/drawing/2014/main" id="{247D9E79-2ADB-43E3-BB8C-63CA911EFA24}"/>
              </a:ext>
            </a:extLst>
          </p:cNvPr>
          <p:cNvPicPr>
            <a:picLocks noChangeAspect="1"/>
          </p:cNvPicPr>
          <p:nvPr/>
        </p:nvPicPr>
        <p:blipFill>
          <a:blip r:embed="rId2"/>
          <a:stretch>
            <a:fillRect/>
          </a:stretch>
        </p:blipFill>
        <p:spPr>
          <a:xfrm>
            <a:off x="4708675" y="1140904"/>
            <a:ext cx="7205580" cy="5351970"/>
          </a:xfrm>
          <a:prstGeom prst="rect">
            <a:avLst/>
          </a:prstGeom>
        </p:spPr>
      </p:pic>
    </p:spTree>
    <p:extLst>
      <p:ext uri="{BB962C8B-B14F-4D97-AF65-F5344CB8AC3E}">
        <p14:creationId xmlns:p14="http://schemas.microsoft.com/office/powerpoint/2010/main" val="3452343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EBD2C0-CF17-4F38-8DB7-272B2266A5B1}"/>
              </a:ext>
            </a:extLst>
          </p:cNvPr>
          <p:cNvSpPr>
            <a:spLocks noGrp="1"/>
          </p:cNvSpPr>
          <p:nvPr>
            <p:ph type="title"/>
          </p:nvPr>
        </p:nvSpPr>
        <p:spPr/>
        <p:txBody>
          <a:bodyPr/>
          <a:lstStyle/>
          <a:p>
            <a:endParaRPr lang="nl-BE"/>
          </a:p>
        </p:txBody>
      </p:sp>
      <p:pic>
        <p:nvPicPr>
          <p:cNvPr id="4" name="Afbeelding 3">
            <a:extLst>
              <a:ext uri="{FF2B5EF4-FFF2-40B4-BE49-F238E27FC236}">
                <a16:creationId xmlns:a16="http://schemas.microsoft.com/office/drawing/2014/main" id="{C9973C10-5FE9-436D-971A-098FE6681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el 1">
            <a:extLst>
              <a:ext uri="{FF2B5EF4-FFF2-40B4-BE49-F238E27FC236}">
                <a16:creationId xmlns:a16="http://schemas.microsoft.com/office/drawing/2014/main" id="{70F983EF-8756-4B90-880F-CEB910F31F61}"/>
              </a:ext>
            </a:extLst>
          </p:cNvPr>
          <p:cNvSpPr txBox="1">
            <a:spLocks/>
          </p:cNvSpPr>
          <p:nvPr/>
        </p:nvSpPr>
        <p:spPr>
          <a:xfrm>
            <a:off x="2476500" y="1938251"/>
            <a:ext cx="9715500" cy="491974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i="0" kern="1200">
                <a:solidFill>
                  <a:srgbClr val="4EC3E0"/>
                </a:solidFill>
                <a:latin typeface="GILROY-SEMIBOLD" pitchFamily="2" charset="77"/>
                <a:ea typeface="+mj-ea"/>
                <a:cs typeface="+mj-cs"/>
              </a:defRPr>
            </a:lvl1pPr>
          </a:lstStyle>
          <a:p>
            <a:pPr algn="l"/>
            <a:r>
              <a:rPr lang="nl-BE" sz="4400">
                <a:solidFill>
                  <a:schemeClr val="tx1"/>
                </a:solidFill>
                <a:latin typeface="Calibri"/>
                <a:cs typeface="Calibri"/>
              </a:rPr>
              <a:t>Bijkomende voorzorgsmaatregelen</a:t>
            </a:r>
            <a:endParaRPr lang="nl-NL"/>
          </a:p>
        </p:txBody>
      </p:sp>
    </p:spTree>
    <p:extLst>
      <p:ext uri="{BB962C8B-B14F-4D97-AF65-F5344CB8AC3E}">
        <p14:creationId xmlns:p14="http://schemas.microsoft.com/office/powerpoint/2010/main" val="2802949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400" y="365126"/>
            <a:ext cx="11152464" cy="717054"/>
          </a:xfrm>
        </p:spPr>
        <p:txBody>
          <a:bodyPr>
            <a:normAutofit/>
          </a:bodyPr>
          <a:lstStyle/>
          <a:p>
            <a:r>
              <a:rPr lang="nl-BE"/>
              <a:t>Activiteiten TRIaz HOST 2023 </a:t>
            </a:r>
          </a:p>
        </p:txBody>
      </p:sp>
      <p:sp>
        <p:nvSpPr>
          <p:cNvPr id="3" name="Tijdelijke aanduiding voor inhoud 2">
            <a:extLst>
              <a:ext uri="{FF2B5EF4-FFF2-40B4-BE49-F238E27FC236}">
                <a16:creationId xmlns:a16="http://schemas.microsoft.com/office/drawing/2014/main" id="{EDE88F99-1EB2-4D21-91EB-2E39CF23738E}"/>
              </a:ext>
            </a:extLst>
          </p:cNvPr>
          <p:cNvSpPr>
            <a:spLocks noGrp="1"/>
          </p:cNvSpPr>
          <p:nvPr>
            <p:ph idx="1"/>
          </p:nvPr>
        </p:nvSpPr>
        <p:spPr>
          <a:xfrm>
            <a:off x="533399" y="1199626"/>
            <a:ext cx="11152463" cy="5172599"/>
          </a:xfrm>
        </p:spPr>
        <p:txBody>
          <a:bodyPr>
            <a:normAutofit/>
          </a:bodyPr>
          <a:lstStyle/>
          <a:p>
            <a:r>
              <a:rPr lang="nl-BE">
                <a:latin typeface="Gilroy"/>
              </a:rPr>
              <a:t>Implementatie preventie, diagnostiek en behandeling UWI</a:t>
            </a:r>
          </a:p>
          <a:p>
            <a:pPr lvl="1"/>
            <a:r>
              <a:rPr lang="nl-BE">
                <a:latin typeface="Gilroy"/>
              </a:rPr>
              <a:t>Al </a:t>
            </a:r>
            <a:r>
              <a:rPr lang="nl-BE" b="1">
                <a:latin typeface="Gilroy"/>
              </a:rPr>
              <a:t>42 opleidingen UWI in woonzorgcentra </a:t>
            </a:r>
            <a:r>
              <a:rPr lang="nl-BE">
                <a:latin typeface="Gilroy"/>
              </a:rPr>
              <a:t>gegeven, nog 5 te gaan</a:t>
            </a:r>
            <a:endParaRPr lang="nl-BE"/>
          </a:p>
          <a:p>
            <a:pPr lvl="1"/>
            <a:r>
              <a:rPr lang="nl-BE">
                <a:latin typeface="Gilroy"/>
              </a:rPr>
              <a:t>Implementatie aanbevelingen rond antimicrobieel beleid in antibioticagidsen</a:t>
            </a:r>
            <a:endParaRPr lang="nl-BE"/>
          </a:p>
          <a:p>
            <a:pPr lvl="1"/>
            <a:r>
              <a:rPr lang="nl-BE">
                <a:latin typeface="Gilroy"/>
              </a:rPr>
              <a:t>Geslaagd </a:t>
            </a:r>
            <a:r>
              <a:rPr lang="nl-BE" b="1">
                <a:latin typeface="Gilroy"/>
              </a:rPr>
              <a:t>symposium</a:t>
            </a:r>
            <a:r>
              <a:rPr lang="nl-BE">
                <a:latin typeface="Gilroy"/>
              </a:rPr>
              <a:t> preventie, diagnostiek en behandeling UWI (2/03/23)</a:t>
            </a:r>
          </a:p>
          <a:p>
            <a:r>
              <a:rPr lang="nl-BE">
                <a:latin typeface="Gilroy"/>
              </a:rPr>
              <a:t>Respiratoire en NKO-infecties </a:t>
            </a:r>
            <a:endParaRPr lang="nl-BE"/>
          </a:p>
          <a:p>
            <a:r>
              <a:rPr lang="nl-BE">
                <a:latin typeface="Gilroy"/>
              </a:rPr>
              <a:t>Opleidingsaanbod referentiepersonen IPC in de WZC</a:t>
            </a:r>
          </a:p>
          <a:p>
            <a:pPr marL="0" indent="0" fontAlgn="base">
              <a:buNone/>
            </a:pPr>
            <a:endParaRPr lang="nl-BE" sz="2800" b="1"/>
          </a:p>
          <a:p>
            <a:pPr marL="0" indent="0" fontAlgn="base">
              <a:buNone/>
            </a:pPr>
            <a:endParaRPr lang="nl-BE" sz="2800"/>
          </a:p>
          <a:p>
            <a:pPr fontAlgn="base"/>
            <a:endParaRPr lang="en-US"/>
          </a:p>
          <a:p>
            <a:endParaRPr lang="nl-BE"/>
          </a:p>
        </p:txBody>
      </p:sp>
    </p:spTree>
    <p:extLst>
      <p:ext uri="{BB962C8B-B14F-4D97-AF65-F5344CB8AC3E}">
        <p14:creationId xmlns:p14="http://schemas.microsoft.com/office/powerpoint/2010/main" val="131901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399" y="365126"/>
            <a:ext cx="10679097" cy="797849"/>
          </a:xfrm>
        </p:spPr>
        <p:txBody>
          <a:bodyPr>
            <a:normAutofit/>
          </a:bodyPr>
          <a:lstStyle/>
          <a:p>
            <a:r>
              <a:rPr lang="nl-BE"/>
              <a:t>Bijkomende voorzorgsmaatregelen</a:t>
            </a:r>
          </a:p>
        </p:txBody>
      </p:sp>
      <p:sp>
        <p:nvSpPr>
          <p:cNvPr id="8" name="Tijdelijke aanduiding voor inhoud 7">
            <a:extLst>
              <a:ext uri="{FF2B5EF4-FFF2-40B4-BE49-F238E27FC236}">
                <a16:creationId xmlns:a16="http://schemas.microsoft.com/office/drawing/2014/main" id="{B084C6BE-88B4-4FA1-B339-11B30E072193}"/>
              </a:ext>
            </a:extLst>
          </p:cNvPr>
          <p:cNvSpPr>
            <a:spLocks noGrp="1"/>
          </p:cNvSpPr>
          <p:nvPr>
            <p:ph idx="1"/>
          </p:nvPr>
        </p:nvSpPr>
        <p:spPr>
          <a:xfrm>
            <a:off x="533401" y="1349406"/>
            <a:ext cx="10847772" cy="4827557"/>
          </a:xfrm>
        </p:spPr>
        <p:txBody>
          <a:bodyPr/>
          <a:lstStyle/>
          <a:p>
            <a:r>
              <a:rPr lang="nl-BE"/>
              <a:t>Bij positieve MRSA-bewoner: bijkomende voorzorgsmaatregelen voor medewerkers met direct patiëntencontact </a:t>
            </a:r>
          </a:p>
          <a:p>
            <a:pPr lvl="1"/>
            <a:r>
              <a:rPr lang="nl-BE"/>
              <a:t>Bv. voor opdienen eten dienen geen persoonlijke beschermingsmiddelen gedragen te worden</a:t>
            </a:r>
          </a:p>
          <a:p>
            <a:endParaRPr lang="nl-BE"/>
          </a:p>
          <a:p>
            <a:pPr marL="0" indent="0">
              <a:buNone/>
            </a:pPr>
            <a:endParaRPr lang="nl-BE"/>
          </a:p>
        </p:txBody>
      </p:sp>
    </p:spTree>
    <p:extLst>
      <p:ext uri="{BB962C8B-B14F-4D97-AF65-F5344CB8AC3E}">
        <p14:creationId xmlns:p14="http://schemas.microsoft.com/office/powerpoint/2010/main" val="4120964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5">
            <a:extLst>
              <a:ext uri="{FF2B5EF4-FFF2-40B4-BE49-F238E27FC236}">
                <a16:creationId xmlns:a16="http://schemas.microsoft.com/office/drawing/2014/main" id="{1C3CA824-3DE4-D8E6-A6AF-84AC127D5889}"/>
              </a:ext>
            </a:extLst>
          </p:cNvPr>
          <p:cNvPicPr>
            <a:picLocks noChangeAspect="1"/>
          </p:cNvPicPr>
          <p:nvPr/>
        </p:nvPicPr>
        <p:blipFill rotWithShape="1">
          <a:blip r:embed="rId2"/>
          <a:srcRect l="37772" t="29879" r="14130" b="4145"/>
          <a:stretch/>
        </p:blipFill>
        <p:spPr>
          <a:xfrm>
            <a:off x="2080919" y="495312"/>
            <a:ext cx="8232944" cy="5922324"/>
          </a:xfrm>
          <a:prstGeom prst="rect">
            <a:avLst/>
          </a:prstGeom>
        </p:spPr>
      </p:pic>
    </p:spTree>
    <p:extLst>
      <p:ext uri="{BB962C8B-B14F-4D97-AF65-F5344CB8AC3E}">
        <p14:creationId xmlns:p14="http://schemas.microsoft.com/office/powerpoint/2010/main" val="1222793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399" y="365126"/>
            <a:ext cx="10679097" cy="797849"/>
          </a:xfrm>
        </p:spPr>
        <p:txBody>
          <a:bodyPr>
            <a:normAutofit/>
          </a:bodyPr>
          <a:lstStyle/>
          <a:p>
            <a:r>
              <a:rPr lang="nl-BE"/>
              <a:t>Bijkomende voorzorgsmaatregelen</a:t>
            </a:r>
          </a:p>
        </p:txBody>
      </p:sp>
      <p:sp>
        <p:nvSpPr>
          <p:cNvPr id="8" name="Tijdelijke aanduiding voor inhoud 7">
            <a:extLst>
              <a:ext uri="{FF2B5EF4-FFF2-40B4-BE49-F238E27FC236}">
                <a16:creationId xmlns:a16="http://schemas.microsoft.com/office/drawing/2014/main" id="{B084C6BE-88B4-4FA1-B339-11B30E072193}"/>
              </a:ext>
            </a:extLst>
          </p:cNvPr>
          <p:cNvSpPr>
            <a:spLocks noGrp="1"/>
          </p:cNvSpPr>
          <p:nvPr>
            <p:ph idx="1"/>
          </p:nvPr>
        </p:nvSpPr>
        <p:spPr>
          <a:xfrm>
            <a:off x="533401" y="1349406"/>
            <a:ext cx="10847772" cy="5143468"/>
          </a:xfrm>
        </p:spPr>
        <p:txBody>
          <a:bodyPr/>
          <a:lstStyle/>
          <a:p>
            <a:pPr marL="0" indent="0">
              <a:buNone/>
            </a:pPr>
            <a:r>
              <a:rPr lang="nl-BE" b="1"/>
              <a:t>Kamerkeuze voor MRSA-positieve bewoner</a:t>
            </a:r>
          </a:p>
          <a:p>
            <a:r>
              <a:rPr lang="nl-BE"/>
              <a:t>Aparte kamer met eigen sanitair</a:t>
            </a:r>
          </a:p>
          <a:p>
            <a:r>
              <a:rPr lang="nl-BE"/>
              <a:t>Indien infrastructuur dit niet toelaat: zeker niet samen met bewoner met ingangspoorten, een wonde of sterk verlaagde weerstand</a:t>
            </a:r>
          </a:p>
          <a:p>
            <a:r>
              <a:rPr lang="nl-BE"/>
              <a:t>Eventueel bewoners met hetzelfde type MRSA op dezelfde kamer (steeds in overleg met verantwoordelijke en CRA)</a:t>
            </a:r>
          </a:p>
          <a:p>
            <a:r>
              <a:rPr lang="nl-BE"/>
              <a:t>MRSA-positieve bewoner kan kamer verlaten, gemeenschappelijke ruimten betreden, deelnemen aan groepsactiviteiten als</a:t>
            </a:r>
          </a:p>
          <a:p>
            <a:pPr lvl="1"/>
            <a:r>
              <a:rPr lang="nl-BE"/>
              <a:t>Wonden goed afgedekt zijn</a:t>
            </a:r>
          </a:p>
          <a:p>
            <a:pPr lvl="1"/>
            <a:r>
              <a:rPr lang="nl-BE"/>
              <a:t>Bewoner een goede handhygiëne uitvoert vóór verlaten van de kamer, vóór rechtstreeks contact met medebewoners of indirect contact via materialen</a:t>
            </a:r>
          </a:p>
          <a:p>
            <a:pPr lvl="1"/>
            <a:endParaRPr lang="nl-BE"/>
          </a:p>
        </p:txBody>
      </p:sp>
    </p:spTree>
    <p:extLst>
      <p:ext uri="{BB962C8B-B14F-4D97-AF65-F5344CB8AC3E}">
        <p14:creationId xmlns:p14="http://schemas.microsoft.com/office/powerpoint/2010/main" val="702809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399" y="365126"/>
            <a:ext cx="10679097" cy="797849"/>
          </a:xfrm>
        </p:spPr>
        <p:txBody>
          <a:bodyPr>
            <a:normAutofit/>
          </a:bodyPr>
          <a:lstStyle/>
          <a:p>
            <a:r>
              <a:rPr lang="nl-BE"/>
              <a:t>Bijkomende voorzorgsmaatregelen</a:t>
            </a:r>
          </a:p>
        </p:txBody>
      </p:sp>
      <p:sp>
        <p:nvSpPr>
          <p:cNvPr id="8" name="Tijdelijke aanduiding voor inhoud 7">
            <a:extLst>
              <a:ext uri="{FF2B5EF4-FFF2-40B4-BE49-F238E27FC236}">
                <a16:creationId xmlns:a16="http://schemas.microsoft.com/office/drawing/2014/main" id="{B084C6BE-88B4-4FA1-B339-11B30E072193}"/>
              </a:ext>
            </a:extLst>
          </p:cNvPr>
          <p:cNvSpPr>
            <a:spLocks noGrp="1"/>
          </p:cNvSpPr>
          <p:nvPr>
            <p:ph idx="1"/>
          </p:nvPr>
        </p:nvSpPr>
        <p:spPr>
          <a:xfrm>
            <a:off x="533401" y="1349406"/>
            <a:ext cx="7297188" cy="5143468"/>
          </a:xfrm>
        </p:spPr>
        <p:txBody>
          <a:bodyPr vert="horz" lIns="91440" tIns="45720" rIns="91440" bIns="45720" rtlCol="0" anchor="t">
            <a:normAutofit/>
          </a:bodyPr>
          <a:lstStyle/>
          <a:p>
            <a:pPr marL="0" indent="0">
              <a:buNone/>
            </a:pPr>
            <a:r>
              <a:rPr lang="nl-BE" b="1"/>
              <a:t>Kamerkeuze voor MRSA-positieve bewoner</a:t>
            </a:r>
          </a:p>
          <a:p>
            <a:r>
              <a:rPr lang="nl-BE"/>
              <a:t>MRSA-positieve bewoner met productieve hoest of niet-afdekbare wonden </a:t>
            </a:r>
            <a:r>
              <a:rPr lang="nl-BE">
                <a:sym typeface="Wingdings" panose="05000000000000000000" pitchFamily="2" charset="2"/>
              </a:rPr>
              <a:t> wel aanbeveling om bewoner op kamer te houden + mondneusmasker bij contact met medebewoners </a:t>
            </a:r>
          </a:p>
          <a:p>
            <a:r>
              <a:rPr lang="nl-BE">
                <a:sym typeface="Wingdings" panose="05000000000000000000" pitchFamily="2" charset="2"/>
              </a:rPr>
              <a:t>Isolatie is dus niet nodig als algemene voorzorgsmaatregelen goed worden toegepast en de bewoner op individuele kamer verzorgd wordt met persoonlijke beschermingsmiddelen </a:t>
            </a:r>
          </a:p>
          <a:p>
            <a:endParaRPr lang="nl-BE"/>
          </a:p>
          <a:p>
            <a:pPr lvl="1"/>
            <a:endParaRPr lang="nl-BE"/>
          </a:p>
        </p:txBody>
      </p:sp>
      <p:sp>
        <p:nvSpPr>
          <p:cNvPr id="4" name="Titel 1">
            <a:extLst>
              <a:ext uri="{FF2B5EF4-FFF2-40B4-BE49-F238E27FC236}">
                <a16:creationId xmlns:a16="http://schemas.microsoft.com/office/drawing/2014/main" id="{A646A25B-5374-4515-9B79-486BC42AADBE}"/>
              </a:ext>
            </a:extLst>
          </p:cNvPr>
          <p:cNvSpPr txBox="1">
            <a:spLocks/>
          </p:cNvSpPr>
          <p:nvPr/>
        </p:nvSpPr>
        <p:spPr>
          <a:xfrm>
            <a:off x="7830589" y="1633680"/>
            <a:ext cx="4187188" cy="1642181"/>
          </a:xfrm>
          <a:prstGeom prst="rect">
            <a:avLst/>
          </a:prstGeom>
          <a:solidFill>
            <a:srgbClr val="4EC3E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EC3E0"/>
                </a:solidFill>
                <a:latin typeface="GILROY-SEMIBOLD"/>
                <a:ea typeface="+mj-ea"/>
                <a:cs typeface="+mj-cs"/>
              </a:defRPr>
            </a:lvl1pPr>
          </a:lstStyle>
          <a:p>
            <a:r>
              <a:rPr lang="nl-BE" sz="3200">
                <a:solidFill>
                  <a:schemeClr val="bg1"/>
                </a:solidFill>
                <a:sym typeface="Wingdings" panose="05000000000000000000" pitchFamily="2" charset="2"/>
              </a:rPr>
              <a:t>Bij hoesten in het algemeen: aanbeveling van mondneusmasker!</a:t>
            </a:r>
            <a:endParaRPr lang="nl-BE" sz="3200">
              <a:solidFill>
                <a:schemeClr val="bg1"/>
              </a:solidFill>
            </a:endParaRPr>
          </a:p>
        </p:txBody>
      </p:sp>
    </p:spTree>
    <p:extLst>
      <p:ext uri="{BB962C8B-B14F-4D97-AF65-F5344CB8AC3E}">
        <p14:creationId xmlns:p14="http://schemas.microsoft.com/office/powerpoint/2010/main" val="2391306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B084C6BE-88B4-4FA1-B339-11B30E072193}"/>
              </a:ext>
            </a:extLst>
          </p:cNvPr>
          <p:cNvSpPr>
            <a:spLocks noGrp="1"/>
          </p:cNvSpPr>
          <p:nvPr>
            <p:ph idx="1"/>
          </p:nvPr>
        </p:nvSpPr>
        <p:spPr>
          <a:xfrm>
            <a:off x="533401" y="1812174"/>
            <a:ext cx="4770120" cy="4680699"/>
          </a:xfrm>
        </p:spPr>
        <p:txBody>
          <a:bodyPr/>
          <a:lstStyle/>
          <a:p>
            <a:r>
              <a:rPr lang="nl-BE">
                <a:sym typeface="Wingdings" panose="05000000000000000000" pitchFamily="2" charset="2"/>
              </a:rPr>
              <a:t>Beschermende schort en handschoenen (CONTACT)</a:t>
            </a:r>
          </a:p>
          <a:p>
            <a:r>
              <a:rPr lang="nl-BE">
                <a:sym typeface="Wingdings" panose="05000000000000000000" pitchFamily="2" charset="2"/>
              </a:rPr>
              <a:t>Bij bewoners met productieve hoest: bijkomend mondneusmasker (CONTACT-DRUPPEL)</a:t>
            </a:r>
          </a:p>
          <a:p>
            <a:endParaRPr lang="nl-BE">
              <a:sym typeface="Wingdings" panose="05000000000000000000" pitchFamily="2" charset="2"/>
            </a:endParaRPr>
          </a:p>
          <a:p>
            <a:endParaRPr lang="nl-BE"/>
          </a:p>
          <a:p>
            <a:pPr lvl="1"/>
            <a:endParaRPr lang="nl-BE"/>
          </a:p>
        </p:txBody>
      </p:sp>
      <p:pic>
        <p:nvPicPr>
          <p:cNvPr id="3" name="Afbeelding 2">
            <a:extLst>
              <a:ext uri="{FF2B5EF4-FFF2-40B4-BE49-F238E27FC236}">
                <a16:creationId xmlns:a16="http://schemas.microsoft.com/office/drawing/2014/main" id="{3B140C8E-57D8-4B24-A782-5F3545D586AC}"/>
              </a:ext>
            </a:extLst>
          </p:cNvPr>
          <p:cNvPicPr>
            <a:picLocks noChangeAspect="1"/>
          </p:cNvPicPr>
          <p:nvPr/>
        </p:nvPicPr>
        <p:blipFill>
          <a:blip r:embed="rId2"/>
          <a:stretch>
            <a:fillRect/>
          </a:stretch>
        </p:blipFill>
        <p:spPr>
          <a:xfrm>
            <a:off x="5569527" y="436658"/>
            <a:ext cx="6622473" cy="6361282"/>
          </a:xfrm>
          <a:prstGeom prst="rect">
            <a:avLst/>
          </a:prstGeom>
        </p:spPr>
      </p:pic>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391633" y="338545"/>
            <a:ext cx="5970017" cy="1348390"/>
          </a:xfrm>
        </p:spPr>
        <p:txBody>
          <a:bodyPr>
            <a:normAutofit/>
          </a:bodyPr>
          <a:lstStyle/>
          <a:p>
            <a:r>
              <a:rPr lang="nl-BE" sz="3600"/>
              <a:t>Persoonlijke beschermingsmiddelen</a:t>
            </a:r>
          </a:p>
        </p:txBody>
      </p:sp>
    </p:spTree>
    <p:extLst>
      <p:ext uri="{BB962C8B-B14F-4D97-AF65-F5344CB8AC3E}">
        <p14:creationId xmlns:p14="http://schemas.microsoft.com/office/powerpoint/2010/main" val="3338040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3">
            <a:extLst>
              <a:ext uri="{FF2B5EF4-FFF2-40B4-BE49-F238E27FC236}">
                <a16:creationId xmlns:a16="http://schemas.microsoft.com/office/drawing/2014/main" id="{420CC120-32B9-57F5-AA77-9D1D3F6812E0}"/>
              </a:ext>
            </a:extLst>
          </p:cNvPr>
          <p:cNvPicPr>
            <a:picLocks noChangeAspect="1"/>
          </p:cNvPicPr>
          <p:nvPr/>
        </p:nvPicPr>
        <p:blipFill rotWithShape="1">
          <a:blip r:embed="rId2"/>
          <a:srcRect l="39863" t="19178" r="23711" b="2740"/>
          <a:stretch/>
        </p:blipFill>
        <p:spPr>
          <a:xfrm>
            <a:off x="3247437" y="95549"/>
            <a:ext cx="6248576" cy="6759563"/>
          </a:xfrm>
          <a:prstGeom prst="rect">
            <a:avLst/>
          </a:prstGeom>
        </p:spPr>
      </p:pic>
    </p:spTree>
    <p:extLst>
      <p:ext uri="{BB962C8B-B14F-4D97-AF65-F5344CB8AC3E}">
        <p14:creationId xmlns:p14="http://schemas.microsoft.com/office/powerpoint/2010/main" val="2364167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399" y="365126"/>
            <a:ext cx="10679097" cy="797849"/>
          </a:xfrm>
        </p:spPr>
        <p:txBody>
          <a:bodyPr>
            <a:normAutofit/>
          </a:bodyPr>
          <a:lstStyle/>
          <a:p>
            <a:r>
              <a:rPr lang="nl-BE"/>
              <a:t>Hygiënekaart</a:t>
            </a:r>
          </a:p>
        </p:txBody>
      </p:sp>
      <p:sp>
        <p:nvSpPr>
          <p:cNvPr id="8" name="Tijdelijke aanduiding voor inhoud 7">
            <a:extLst>
              <a:ext uri="{FF2B5EF4-FFF2-40B4-BE49-F238E27FC236}">
                <a16:creationId xmlns:a16="http://schemas.microsoft.com/office/drawing/2014/main" id="{B084C6BE-88B4-4FA1-B339-11B30E072193}"/>
              </a:ext>
            </a:extLst>
          </p:cNvPr>
          <p:cNvSpPr>
            <a:spLocks noGrp="1"/>
          </p:cNvSpPr>
          <p:nvPr>
            <p:ph idx="1"/>
          </p:nvPr>
        </p:nvSpPr>
        <p:spPr>
          <a:xfrm>
            <a:off x="533401" y="1349406"/>
            <a:ext cx="10847772" cy="4827557"/>
          </a:xfrm>
        </p:spPr>
        <p:txBody>
          <a:bodyPr vert="horz" lIns="91440" tIns="45720" rIns="91440" bIns="45720" rtlCol="0" anchor="t">
            <a:normAutofit/>
          </a:bodyPr>
          <a:lstStyle/>
          <a:p>
            <a:r>
              <a:rPr lang="nl-BE"/>
              <a:t>Hygiënekaart aan de deur </a:t>
            </a:r>
          </a:p>
          <a:p>
            <a:endParaRPr lang="nl-BE"/>
          </a:p>
        </p:txBody>
      </p:sp>
      <p:pic>
        <p:nvPicPr>
          <p:cNvPr id="4" name="Afbeelding 3">
            <a:extLst>
              <a:ext uri="{FF2B5EF4-FFF2-40B4-BE49-F238E27FC236}">
                <a16:creationId xmlns:a16="http://schemas.microsoft.com/office/drawing/2014/main" id="{0AF95CB4-3B5A-4ECC-8350-EE6D1553F4C9}"/>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5286894" y="0"/>
            <a:ext cx="4754881" cy="6859184"/>
          </a:xfrm>
          <a:prstGeom prst="rect">
            <a:avLst/>
          </a:prstGeom>
          <a:noFill/>
        </p:spPr>
      </p:pic>
    </p:spTree>
    <p:extLst>
      <p:ext uri="{BB962C8B-B14F-4D97-AF65-F5344CB8AC3E}">
        <p14:creationId xmlns:p14="http://schemas.microsoft.com/office/powerpoint/2010/main" val="3758967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399" y="365126"/>
            <a:ext cx="10679097" cy="797849"/>
          </a:xfrm>
        </p:spPr>
        <p:txBody>
          <a:bodyPr>
            <a:normAutofit/>
          </a:bodyPr>
          <a:lstStyle/>
          <a:p>
            <a:r>
              <a:rPr lang="nl-BE"/>
              <a:t>Eetgerei</a:t>
            </a:r>
          </a:p>
        </p:txBody>
      </p:sp>
      <p:sp>
        <p:nvSpPr>
          <p:cNvPr id="8" name="Tijdelijke aanduiding voor inhoud 7">
            <a:extLst>
              <a:ext uri="{FF2B5EF4-FFF2-40B4-BE49-F238E27FC236}">
                <a16:creationId xmlns:a16="http://schemas.microsoft.com/office/drawing/2014/main" id="{B084C6BE-88B4-4FA1-B339-11B30E072193}"/>
              </a:ext>
            </a:extLst>
          </p:cNvPr>
          <p:cNvSpPr>
            <a:spLocks noGrp="1"/>
          </p:cNvSpPr>
          <p:nvPr>
            <p:ph idx="1"/>
          </p:nvPr>
        </p:nvSpPr>
        <p:spPr>
          <a:xfrm>
            <a:off x="533401" y="1349406"/>
            <a:ext cx="10847772" cy="4827557"/>
          </a:xfrm>
        </p:spPr>
        <p:txBody>
          <a:bodyPr/>
          <a:lstStyle/>
          <a:p>
            <a:r>
              <a:rPr lang="nl-BE"/>
              <a:t>Geen speciale voorzorgsmaatregelen</a:t>
            </a:r>
          </a:p>
          <a:p>
            <a:r>
              <a:rPr lang="nl-BE"/>
              <a:t>Vaatwasser (heeft voldoende hoge temperaturen)</a:t>
            </a:r>
          </a:p>
          <a:p>
            <a:r>
              <a:rPr lang="nl-BE"/>
              <a:t>Dien als laatste op bij de MRSA dragende bewoners en zorg dat het gecontamineerde eetgerei onmiddellijk van de kamer in de </a:t>
            </a:r>
            <a:r>
              <a:rPr lang="nl-BE" err="1"/>
              <a:t>eetkar</a:t>
            </a:r>
            <a:r>
              <a:rPr lang="nl-BE"/>
              <a:t> geplaatst wordt en geen andere materialen kan besmetten</a:t>
            </a:r>
          </a:p>
          <a:p>
            <a:r>
              <a:rPr lang="nl-BE"/>
              <a:t>De </a:t>
            </a:r>
            <a:r>
              <a:rPr lang="nl-BE" err="1"/>
              <a:t>eetkar</a:t>
            </a:r>
            <a:r>
              <a:rPr lang="nl-BE"/>
              <a:t> wordt na het afwasgebeuren gereinigd en gedesinfecteerd met </a:t>
            </a:r>
            <a:r>
              <a:rPr lang="nl-BE" err="1"/>
              <a:t>foodgraded</a:t>
            </a:r>
            <a:r>
              <a:rPr lang="nl-BE"/>
              <a:t> producten</a:t>
            </a:r>
          </a:p>
          <a:p>
            <a:endParaRPr lang="nl-BE"/>
          </a:p>
          <a:p>
            <a:endParaRPr lang="nl-BE"/>
          </a:p>
        </p:txBody>
      </p:sp>
    </p:spTree>
    <p:extLst>
      <p:ext uri="{BB962C8B-B14F-4D97-AF65-F5344CB8AC3E}">
        <p14:creationId xmlns:p14="http://schemas.microsoft.com/office/powerpoint/2010/main" val="3405665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399" y="365126"/>
            <a:ext cx="10679097" cy="797849"/>
          </a:xfrm>
        </p:spPr>
        <p:txBody>
          <a:bodyPr>
            <a:normAutofit/>
          </a:bodyPr>
          <a:lstStyle/>
          <a:p>
            <a:r>
              <a:rPr lang="nl-BE"/>
              <a:t>Linnen</a:t>
            </a:r>
          </a:p>
        </p:txBody>
      </p:sp>
      <p:sp>
        <p:nvSpPr>
          <p:cNvPr id="8" name="Tijdelijke aanduiding voor inhoud 7">
            <a:extLst>
              <a:ext uri="{FF2B5EF4-FFF2-40B4-BE49-F238E27FC236}">
                <a16:creationId xmlns:a16="http://schemas.microsoft.com/office/drawing/2014/main" id="{B084C6BE-88B4-4FA1-B339-11B30E072193}"/>
              </a:ext>
            </a:extLst>
          </p:cNvPr>
          <p:cNvSpPr>
            <a:spLocks noGrp="1"/>
          </p:cNvSpPr>
          <p:nvPr>
            <p:ph idx="1"/>
          </p:nvPr>
        </p:nvSpPr>
        <p:spPr>
          <a:xfrm>
            <a:off x="533401" y="1349406"/>
            <a:ext cx="10847772" cy="4827557"/>
          </a:xfrm>
        </p:spPr>
        <p:txBody>
          <a:bodyPr vert="horz" lIns="91440" tIns="45720" rIns="91440" bIns="45720" rtlCol="0" anchor="t">
            <a:normAutofit/>
          </a:bodyPr>
          <a:lstStyle/>
          <a:p>
            <a:r>
              <a:rPr lang="nl-BE"/>
              <a:t>Linnen van de bewoner verzamelen in de linnenzak op de kamer</a:t>
            </a:r>
          </a:p>
          <a:p>
            <a:r>
              <a:rPr lang="nl-BE"/>
              <a:t>Sluit deze goed af alvorens deze weg te brengen naar het verzamelpunt (vuile </a:t>
            </a:r>
            <a:r>
              <a:rPr lang="nl-BE" err="1"/>
              <a:t>utility</a:t>
            </a:r>
            <a:r>
              <a:rPr lang="nl-BE"/>
              <a:t>)</a:t>
            </a:r>
          </a:p>
          <a:p>
            <a:r>
              <a:rPr lang="nl-BE"/>
              <a:t>Als het linnen in gesloten linnenzak zit, hoeven er geen bijkomende maatregelen meer genomen te worden </a:t>
            </a:r>
            <a:endParaRPr lang="nl-BE">
              <a:cs typeface="Calibri"/>
            </a:endParaRPr>
          </a:p>
          <a:p>
            <a:r>
              <a:rPr lang="nl-BE"/>
              <a:t>Alle linnen wordt als besmet beschouwd en behandeld in de wasserij</a:t>
            </a:r>
          </a:p>
          <a:p>
            <a:r>
              <a:rPr lang="nl-BE"/>
              <a:t>Handhygiëne na hanteren van de was </a:t>
            </a:r>
          </a:p>
          <a:p>
            <a:endParaRPr lang="nl-BE"/>
          </a:p>
          <a:p>
            <a:endParaRPr lang="nl-BE"/>
          </a:p>
        </p:txBody>
      </p:sp>
    </p:spTree>
    <p:extLst>
      <p:ext uri="{BB962C8B-B14F-4D97-AF65-F5344CB8AC3E}">
        <p14:creationId xmlns:p14="http://schemas.microsoft.com/office/powerpoint/2010/main" val="2560102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399" y="365126"/>
            <a:ext cx="10679097" cy="797849"/>
          </a:xfrm>
        </p:spPr>
        <p:txBody>
          <a:bodyPr>
            <a:normAutofit/>
          </a:bodyPr>
          <a:lstStyle/>
          <a:p>
            <a:r>
              <a:rPr lang="nl-BE"/>
              <a:t>Reinigen en ontsmetten</a:t>
            </a:r>
          </a:p>
        </p:txBody>
      </p:sp>
      <p:sp>
        <p:nvSpPr>
          <p:cNvPr id="8" name="Tijdelijke aanduiding voor inhoud 7">
            <a:extLst>
              <a:ext uri="{FF2B5EF4-FFF2-40B4-BE49-F238E27FC236}">
                <a16:creationId xmlns:a16="http://schemas.microsoft.com/office/drawing/2014/main" id="{B084C6BE-88B4-4FA1-B339-11B30E072193}"/>
              </a:ext>
            </a:extLst>
          </p:cNvPr>
          <p:cNvSpPr>
            <a:spLocks noGrp="1"/>
          </p:cNvSpPr>
          <p:nvPr>
            <p:ph idx="1"/>
          </p:nvPr>
        </p:nvSpPr>
        <p:spPr>
          <a:xfrm>
            <a:off x="533401" y="1349406"/>
            <a:ext cx="10847772" cy="4827557"/>
          </a:xfrm>
        </p:spPr>
        <p:txBody>
          <a:bodyPr/>
          <a:lstStyle/>
          <a:p>
            <a:r>
              <a:rPr lang="nl-BE"/>
              <a:t>Kamer van MRSA-dragende bewoner als laatste poetsen</a:t>
            </a:r>
          </a:p>
          <a:p>
            <a:r>
              <a:rPr lang="nl-BE"/>
              <a:t>Onderhoudsmedewerker draagt hierbij beschermende kledij</a:t>
            </a:r>
          </a:p>
          <a:p>
            <a:r>
              <a:rPr lang="nl-BE"/>
              <a:t>Sanitair en high-</a:t>
            </a:r>
            <a:r>
              <a:rPr lang="nl-BE" err="1"/>
              <a:t>touch</a:t>
            </a:r>
            <a:r>
              <a:rPr lang="nl-BE"/>
              <a:t> oppervlakken worden dagelijks gereinigd en ontsmet</a:t>
            </a:r>
          </a:p>
          <a:p>
            <a:r>
              <a:rPr lang="nl-BE"/>
              <a:t>Vloer en andere oppervlakken: periodiek reinigen</a:t>
            </a:r>
          </a:p>
          <a:p>
            <a:r>
              <a:rPr lang="nl-BE"/>
              <a:t>Belang van een duidelijke schoonmaakprocedure voor het onderhoudspersoneel!</a:t>
            </a:r>
          </a:p>
          <a:p>
            <a:endParaRPr lang="nl-BE"/>
          </a:p>
          <a:p>
            <a:endParaRPr lang="nl-BE"/>
          </a:p>
        </p:txBody>
      </p:sp>
    </p:spTree>
    <p:extLst>
      <p:ext uri="{BB962C8B-B14F-4D97-AF65-F5344CB8AC3E}">
        <p14:creationId xmlns:p14="http://schemas.microsoft.com/office/powerpoint/2010/main" val="2784823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400" y="365126"/>
            <a:ext cx="5672091" cy="1623472"/>
          </a:xfrm>
        </p:spPr>
        <p:txBody>
          <a:bodyPr>
            <a:normAutofit fontScale="90000"/>
          </a:bodyPr>
          <a:lstStyle/>
          <a:p>
            <a:r>
              <a:rPr lang="nl-BE"/>
              <a:t>Opleiding referentieverpleegkundige IPC </a:t>
            </a:r>
          </a:p>
        </p:txBody>
      </p:sp>
      <p:sp>
        <p:nvSpPr>
          <p:cNvPr id="3" name="Tijdelijke aanduiding voor inhoud 2">
            <a:extLst>
              <a:ext uri="{FF2B5EF4-FFF2-40B4-BE49-F238E27FC236}">
                <a16:creationId xmlns:a16="http://schemas.microsoft.com/office/drawing/2014/main" id="{EDE88F99-1EB2-4D21-91EB-2E39CF23738E}"/>
              </a:ext>
            </a:extLst>
          </p:cNvPr>
          <p:cNvSpPr>
            <a:spLocks noGrp="1"/>
          </p:cNvSpPr>
          <p:nvPr>
            <p:ph idx="1"/>
          </p:nvPr>
        </p:nvSpPr>
        <p:spPr>
          <a:xfrm>
            <a:off x="533400" y="2059619"/>
            <a:ext cx="5562600" cy="4312606"/>
          </a:xfrm>
        </p:spPr>
        <p:txBody>
          <a:bodyPr>
            <a:normAutofit/>
          </a:bodyPr>
          <a:lstStyle/>
          <a:p>
            <a:pPr fontAlgn="base"/>
            <a:r>
              <a:rPr lang="nl-BE" b="1"/>
              <a:t>15-16-17 november </a:t>
            </a:r>
            <a:r>
              <a:rPr lang="nl-BE"/>
              <a:t>2023 in RADAR AZ Delta</a:t>
            </a:r>
          </a:p>
          <a:p>
            <a:pPr fontAlgn="base"/>
            <a:r>
              <a:rPr lang="nl-BE"/>
              <a:t>Inschrijven via </a:t>
            </a:r>
            <a:r>
              <a:rPr lang="nl-BE">
                <a:hlinkClick r:id="rId2"/>
              </a:rPr>
              <a:t>www.triaz.be/host</a:t>
            </a:r>
            <a:endParaRPr lang="nl-BE"/>
          </a:p>
          <a:p>
            <a:pPr fontAlgn="base"/>
            <a:endParaRPr lang="nl-BE"/>
          </a:p>
          <a:p>
            <a:pPr fontAlgn="base"/>
            <a:r>
              <a:rPr lang="nl-BE"/>
              <a:t>Al 15 inschrijvingen</a:t>
            </a:r>
          </a:p>
          <a:p>
            <a:pPr fontAlgn="base"/>
            <a:endParaRPr lang="nl-BE" sz="2800" b="1"/>
          </a:p>
          <a:p>
            <a:pPr marL="0" indent="0" fontAlgn="base">
              <a:buNone/>
            </a:pPr>
            <a:endParaRPr lang="nl-BE" sz="2800"/>
          </a:p>
          <a:p>
            <a:pPr fontAlgn="base"/>
            <a:endParaRPr lang="en-US"/>
          </a:p>
          <a:p>
            <a:endParaRPr lang="nl-BE"/>
          </a:p>
        </p:txBody>
      </p:sp>
      <p:pic>
        <p:nvPicPr>
          <p:cNvPr id="5" name="Afbeelding 4" descr="Afbeelding met tekst, schermopname, ontwerp&#10;&#10;Automatisch gegenereerde beschrijving">
            <a:extLst>
              <a:ext uri="{FF2B5EF4-FFF2-40B4-BE49-F238E27FC236}">
                <a16:creationId xmlns:a16="http://schemas.microsoft.com/office/drawing/2014/main" id="{0895C26C-C793-45EB-BC62-02E3AC6D1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0299" y="0"/>
            <a:ext cx="4847949" cy="6858000"/>
          </a:xfrm>
          <a:prstGeom prst="rect">
            <a:avLst/>
          </a:prstGeom>
        </p:spPr>
      </p:pic>
    </p:spTree>
    <p:extLst>
      <p:ext uri="{BB962C8B-B14F-4D97-AF65-F5344CB8AC3E}">
        <p14:creationId xmlns:p14="http://schemas.microsoft.com/office/powerpoint/2010/main" val="2982903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EBD2C0-CF17-4F38-8DB7-272B2266A5B1}"/>
              </a:ext>
            </a:extLst>
          </p:cNvPr>
          <p:cNvSpPr>
            <a:spLocks noGrp="1"/>
          </p:cNvSpPr>
          <p:nvPr>
            <p:ph type="title"/>
          </p:nvPr>
        </p:nvSpPr>
        <p:spPr/>
        <p:txBody>
          <a:bodyPr/>
          <a:lstStyle/>
          <a:p>
            <a:endParaRPr lang="nl-BE"/>
          </a:p>
        </p:txBody>
      </p:sp>
      <p:pic>
        <p:nvPicPr>
          <p:cNvPr id="4" name="Afbeelding 3">
            <a:extLst>
              <a:ext uri="{FF2B5EF4-FFF2-40B4-BE49-F238E27FC236}">
                <a16:creationId xmlns:a16="http://schemas.microsoft.com/office/drawing/2014/main" id="{C9973C10-5FE9-436D-971A-098FE6681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el 1">
            <a:extLst>
              <a:ext uri="{FF2B5EF4-FFF2-40B4-BE49-F238E27FC236}">
                <a16:creationId xmlns:a16="http://schemas.microsoft.com/office/drawing/2014/main" id="{70F983EF-8756-4B90-880F-CEB910F31F61}"/>
              </a:ext>
            </a:extLst>
          </p:cNvPr>
          <p:cNvSpPr txBox="1">
            <a:spLocks/>
          </p:cNvSpPr>
          <p:nvPr/>
        </p:nvSpPr>
        <p:spPr>
          <a:xfrm>
            <a:off x="2476500" y="1938251"/>
            <a:ext cx="9715500" cy="491974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i="0" kern="1200">
                <a:solidFill>
                  <a:srgbClr val="4EC3E0"/>
                </a:solidFill>
                <a:latin typeface="GILROY-SEMIBOLD" pitchFamily="2" charset="77"/>
                <a:ea typeface="+mj-ea"/>
                <a:cs typeface="+mj-cs"/>
              </a:defRPr>
            </a:lvl1pPr>
          </a:lstStyle>
          <a:p>
            <a:pPr algn="l"/>
            <a:r>
              <a:rPr lang="nl-BE" sz="4400" err="1">
                <a:solidFill>
                  <a:schemeClr val="tx1"/>
                </a:solidFill>
                <a:latin typeface="Calibri"/>
                <a:cs typeface="Calibri"/>
              </a:rPr>
              <a:t>Decontaminatie</a:t>
            </a:r>
            <a:r>
              <a:rPr lang="nl-BE" sz="4400">
                <a:solidFill>
                  <a:schemeClr val="tx1"/>
                </a:solidFill>
                <a:latin typeface="Calibri"/>
                <a:cs typeface="Calibri"/>
              </a:rPr>
              <a:t> bij MRSA-dragerschap</a:t>
            </a:r>
            <a:endParaRPr lang="nl-NL">
              <a:solidFill>
                <a:schemeClr val="tx1"/>
              </a:solidFill>
            </a:endParaRPr>
          </a:p>
        </p:txBody>
      </p:sp>
    </p:spTree>
    <p:extLst>
      <p:ext uri="{BB962C8B-B14F-4D97-AF65-F5344CB8AC3E}">
        <p14:creationId xmlns:p14="http://schemas.microsoft.com/office/powerpoint/2010/main" val="4005052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399" y="365126"/>
            <a:ext cx="10679097" cy="797849"/>
          </a:xfrm>
        </p:spPr>
        <p:txBody>
          <a:bodyPr>
            <a:normAutofit/>
          </a:bodyPr>
          <a:lstStyle/>
          <a:p>
            <a:r>
              <a:rPr lang="nl-BE"/>
              <a:t>Decontaminatie </a:t>
            </a:r>
          </a:p>
        </p:txBody>
      </p:sp>
      <p:sp>
        <p:nvSpPr>
          <p:cNvPr id="8" name="Tijdelijke aanduiding voor inhoud 7">
            <a:extLst>
              <a:ext uri="{FF2B5EF4-FFF2-40B4-BE49-F238E27FC236}">
                <a16:creationId xmlns:a16="http://schemas.microsoft.com/office/drawing/2014/main" id="{B084C6BE-88B4-4FA1-B339-11B30E072193}"/>
              </a:ext>
            </a:extLst>
          </p:cNvPr>
          <p:cNvSpPr>
            <a:spLocks noGrp="1"/>
          </p:cNvSpPr>
          <p:nvPr>
            <p:ph idx="1"/>
          </p:nvPr>
        </p:nvSpPr>
        <p:spPr>
          <a:xfrm>
            <a:off x="533401" y="1349406"/>
            <a:ext cx="10847772" cy="4827557"/>
          </a:xfrm>
        </p:spPr>
        <p:txBody>
          <a:bodyPr vert="horz" lIns="91440" tIns="45720" rIns="91440" bIns="45720" rtlCol="0" anchor="t">
            <a:normAutofit/>
          </a:bodyPr>
          <a:lstStyle/>
          <a:p>
            <a:r>
              <a:rPr lang="nl-BE"/>
              <a:t>Decontaminatie bespreken met huisarts/CRA, medewerkers, bewoner en bezoekers</a:t>
            </a:r>
          </a:p>
          <a:p>
            <a:r>
              <a:rPr lang="nl-BE">
                <a:cs typeface="Calibri"/>
              </a:rPr>
              <a:t>GOSPIZ: MRSA-gekoloniseerde wonden of sites waar MRSA onmogelijk geëlimineerd kunnen worden: </a:t>
            </a:r>
            <a:r>
              <a:rPr lang="nl-BE" err="1">
                <a:cs typeface="Calibri"/>
              </a:rPr>
              <a:t>decontaminatie</a:t>
            </a:r>
            <a:r>
              <a:rPr lang="nl-BE">
                <a:cs typeface="Calibri"/>
              </a:rPr>
              <a:t> weinig zinvol?</a:t>
            </a:r>
            <a:endParaRPr lang="nl-BE"/>
          </a:p>
          <a:p>
            <a:r>
              <a:rPr lang="nl-BE"/>
              <a:t>Bij elke gekende MRSA positieve bewoner: </a:t>
            </a:r>
            <a:r>
              <a:rPr lang="nl-BE" b="1"/>
              <a:t>1-2 </a:t>
            </a:r>
            <a:r>
              <a:rPr lang="nl-BE" b="1" err="1"/>
              <a:t>decontaminatiepogingen</a:t>
            </a:r>
            <a:endParaRPr lang="nl-BE" b="1"/>
          </a:p>
          <a:p>
            <a:pPr lvl="1"/>
            <a:r>
              <a:rPr lang="nl-BE"/>
              <a:t>Bewoner blijft positief na 1</a:t>
            </a:r>
            <a:r>
              <a:rPr lang="nl-BE" baseline="30000"/>
              <a:t>ste</a:t>
            </a:r>
            <a:r>
              <a:rPr lang="nl-BE"/>
              <a:t> poging </a:t>
            </a:r>
            <a:r>
              <a:rPr lang="nl-BE">
                <a:sym typeface="Wingdings" panose="05000000000000000000" pitchFamily="2" charset="2"/>
              </a:rPr>
              <a:t> 2</a:t>
            </a:r>
            <a:r>
              <a:rPr lang="nl-BE" baseline="30000">
                <a:sym typeface="Wingdings" panose="05000000000000000000" pitchFamily="2" charset="2"/>
              </a:rPr>
              <a:t>de</a:t>
            </a:r>
            <a:r>
              <a:rPr lang="nl-BE">
                <a:sym typeface="Wingdings" panose="05000000000000000000" pitchFamily="2" charset="2"/>
              </a:rPr>
              <a:t> poging MET EXTRA aandacht voor alle stappen binnen de behandeling </a:t>
            </a:r>
          </a:p>
          <a:p>
            <a:pPr lvl="1"/>
            <a:r>
              <a:rPr lang="nl-BE">
                <a:sym typeface="Wingdings" panose="05000000000000000000" pitchFamily="2" charset="2"/>
              </a:rPr>
              <a:t>Bewoner blijft positief na 2</a:t>
            </a:r>
            <a:r>
              <a:rPr lang="nl-BE" baseline="30000">
                <a:sym typeface="Wingdings" panose="05000000000000000000" pitchFamily="2" charset="2"/>
              </a:rPr>
              <a:t>de</a:t>
            </a:r>
            <a:r>
              <a:rPr lang="nl-BE">
                <a:sym typeface="Wingdings" panose="05000000000000000000" pitchFamily="2" charset="2"/>
              </a:rPr>
              <a:t> poging  advies ziekenhuishygiëne of microbioloog</a:t>
            </a:r>
          </a:p>
          <a:p>
            <a:pPr lvl="1"/>
            <a:r>
              <a:rPr lang="nl-BE">
                <a:sym typeface="Wingdings" panose="05000000000000000000" pitchFamily="2" charset="2"/>
              </a:rPr>
              <a:t>Algemene voorzorgsmaatregelen blijven belangrijk!</a:t>
            </a:r>
            <a:endParaRPr lang="nl-BE">
              <a:cs typeface="Calibri"/>
            </a:endParaRPr>
          </a:p>
          <a:p>
            <a:pPr lvl="1"/>
            <a:r>
              <a:rPr lang="nl-BE">
                <a:sym typeface="Wingdings" panose="05000000000000000000" pitchFamily="2" charset="2"/>
              </a:rPr>
              <a:t>Contactmaatregelen bij nauw contact en zorgmomenten!</a:t>
            </a:r>
            <a:endParaRPr lang="nl-BE"/>
          </a:p>
          <a:p>
            <a:endParaRPr lang="nl-BE"/>
          </a:p>
          <a:p>
            <a:endParaRPr lang="nl-BE"/>
          </a:p>
        </p:txBody>
      </p:sp>
    </p:spTree>
    <p:extLst>
      <p:ext uri="{BB962C8B-B14F-4D97-AF65-F5344CB8AC3E}">
        <p14:creationId xmlns:p14="http://schemas.microsoft.com/office/powerpoint/2010/main" val="4237490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399" y="365126"/>
            <a:ext cx="10679097" cy="797849"/>
          </a:xfrm>
        </p:spPr>
        <p:txBody>
          <a:bodyPr>
            <a:normAutofit/>
          </a:bodyPr>
          <a:lstStyle/>
          <a:p>
            <a:r>
              <a:rPr lang="nl-BE"/>
              <a:t>Decontaminatie </a:t>
            </a:r>
          </a:p>
        </p:txBody>
      </p:sp>
      <p:sp>
        <p:nvSpPr>
          <p:cNvPr id="8" name="Tijdelijke aanduiding voor inhoud 7">
            <a:extLst>
              <a:ext uri="{FF2B5EF4-FFF2-40B4-BE49-F238E27FC236}">
                <a16:creationId xmlns:a16="http://schemas.microsoft.com/office/drawing/2014/main" id="{B084C6BE-88B4-4FA1-B339-11B30E072193}"/>
              </a:ext>
            </a:extLst>
          </p:cNvPr>
          <p:cNvSpPr>
            <a:spLocks noGrp="1"/>
          </p:cNvSpPr>
          <p:nvPr>
            <p:ph idx="1"/>
          </p:nvPr>
        </p:nvSpPr>
        <p:spPr>
          <a:xfrm>
            <a:off x="533401" y="1349406"/>
            <a:ext cx="10847772" cy="4827557"/>
          </a:xfrm>
        </p:spPr>
        <p:txBody>
          <a:bodyPr/>
          <a:lstStyle/>
          <a:p>
            <a:r>
              <a:rPr lang="nl-BE" err="1"/>
              <a:t>Decontaminatiebehandeling</a:t>
            </a:r>
            <a:endParaRPr lang="nl-BE"/>
          </a:p>
          <a:p>
            <a:pPr lvl="1"/>
            <a:r>
              <a:rPr lang="nl-BE"/>
              <a:t>5 dagen behandeling</a:t>
            </a:r>
          </a:p>
          <a:p>
            <a:pPr lvl="1"/>
            <a:r>
              <a:rPr lang="nl-BE"/>
              <a:t>Gevolgd door 3 </a:t>
            </a:r>
            <a:r>
              <a:rPr lang="nl-BE" err="1"/>
              <a:t>controlescreeningen</a:t>
            </a:r>
            <a:r>
              <a:rPr lang="nl-BE"/>
              <a:t> vanaf dag 8</a:t>
            </a:r>
          </a:p>
          <a:p>
            <a:r>
              <a:rPr lang="nl-BE"/>
              <a:t>3 negatieve </a:t>
            </a:r>
            <a:r>
              <a:rPr lang="nl-BE" err="1"/>
              <a:t>controlescreeningen</a:t>
            </a:r>
            <a:r>
              <a:rPr lang="nl-BE"/>
              <a:t>: succesvolle </a:t>
            </a:r>
            <a:r>
              <a:rPr lang="nl-BE" err="1"/>
              <a:t>decontaminatie</a:t>
            </a:r>
            <a:r>
              <a:rPr lang="nl-BE"/>
              <a:t> </a:t>
            </a:r>
          </a:p>
          <a:p>
            <a:r>
              <a:rPr lang="nl-BE"/>
              <a:t>Bewoner blijft MRSA-drager tot 3 opeenvolgende negatieve </a:t>
            </a:r>
            <a:r>
              <a:rPr lang="nl-BE" err="1"/>
              <a:t>screeningen</a:t>
            </a:r>
            <a:r>
              <a:rPr lang="nl-BE"/>
              <a:t> over minstens 6 maanden na eerste positieve screening </a:t>
            </a:r>
          </a:p>
          <a:p>
            <a:r>
              <a:rPr lang="nl-BE"/>
              <a:t>Toepassing van bijzondere voorzorgsmaatregelen is niet meer nodig na een succesvolle </a:t>
            </a:r>
            <a:r>
              <a:rPr lang="nl-BE" err="1"/>
              <a:t>decontaminatie</a:t>
            </a:r>
            <a:endParaRPr lang="nl-BE"/>
          </a:p>
          <a:p>
            <a:r>
              <a:rPr lang="nl-BE"/>
              <a:t>Blijf wel voorzichtig, eventueel nieuwe screening bij bv. opstart antibiotica of opname ziekenhuis</a:t>
            </a:r>
          </a:p>
        </p:txBody>
      </p:sp>
    </p:spTree>
    <p:extLst>
      <p:ext uri="{BB962C8B-B14F-4D97-AF65-F5344CB8AC3E}">
        <p14:creationId xmlns:p14="http://schemas.microsoft.com/office/powerpoint/2010/main" val="2455250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399" y="365126"/>
            <a:ext cx="10679097" cy="797849"/>
          </a:xfrm>
        </p:spPr>
        <p:txBody>
          <a:bodyPr>
            <a:normAutofit/>
          </a:bodyPr>
          <a:lstStyle/>
          <a:p>
            <a:r>
              <a:rPr lang="nl-BE"/>
              <a:t>Decontaminatie </a:t>
            </a:r>
          </a:p>
        </p:txBody>
      </p:sp>
      <p:pic>
        <p:nvPicPr>
          <p:cNvPr id="3" name="Afbeelding 4" descr="Afbeelding met diagram, tekst&#10;&#10;Automatisch gegenereerde beschrijving">
            <a:extLst>
              <a:ext uri="{FF2B5EF4-FFF2-40B4-BE49-F238E27FC236}">
                <a16:creationId xmlns:a16="http://schemas.microsoft.com/office/drawing/2014/main" id="{801DD119-6A81-B09E-C258-CFD966EC95AD}"/>
              </a:ext>
            </a:extLst>
          </p:cNvPr>
          <p:cNvPicPr>
            <a:picLocks noGrp="1" noChangeAspect="1"/>
          </p:cNvPicPr>
          <p:nvPr>
            <p:ph idx="1"/>
          </p:nvPr>
        </p:nvPicPr>
        <p:blipFill>
          <a:blip r:embed="rId2"/>
          <a:stretch>
            <a:fillRect/>
          </a:stretch>
        </p:blipFill>
        <p:spPr>
          <a:xfrm>
            <a:off x="4719343" y="113642"/>
            <a:ext cx="4361980" cy="6674802"/>
          </a:xfrm>
        </p:spPr>
      </p:pic>
    </p:spTree>
    <p:extLst>
      <p:ext uri="{BB962C8B-B14F-4D97-AF65-F5344CB8AC3E}">
        <p14:creationId xmlns:p14="http://schemas.microsoft.com/office/powerpoint/2010/main" val="875200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err="1">
                <a:solidFill>
                  <a:schemeClr val="tx1"/>
                </a:solidFill>
                <a:latin typeface="+mj-lt"/>
                <a:ea typeface="+mj-ea"/>
                <a:cs typeface="+mj-cs"/>
              </a:rPr>
              <a:t>Decontaminatie</a:t>
            </a:r>
            <a:r>
              <a:rPr lang="en-US" sz="5200" kern="1200">
                <a:solidFill>
                  <a:schemeClr val="tx1"/>
                </a:solidFill>
                <a:latin typeface="+mj-lt"/>
                <a:ea typeface="+mj-ea"/>
                <a:cs typeface="+mj-cs"/>
              </a:rPr>
              <a:t> </a:t>
            </a:r>
          </a:p>
        </p:txBody>
      </p:sp>
      <p:graphicFrame>
        <p:nvGraphicFramePr>
          <p:cNvPr id="5" name="Tabel 4">
            <a:extLst>
              <a:ext uri="{FF2B5EF4-FFF2-40B4-BE49-F238E27FC236}">
                <a16:creationId xmlns:a16="http://schemas.microsoft.com/office/drawing/2014/main" id="{58288276-C7D8-4A3F-89E7-2A1209511DC8}"/>
              </a:ext>
            </a:extLst>
          </p:cNvPr>
          <p:cNvGraphicFramePr>
            <a:graphicFrameLocks noGrp="1"/>
          </p:cNvGraphicFramePr>
          <p:nvPr>
            <p:extLst>
              <p:ext uri="{D42A27DB-BD31-4B8C-83A1-F6EECF244321}">
                <p14:modId xmlns:p14="http://schemas.microsoft.com/office/powerpoint/2010/main" val="2956965108"/>
              </p:ext>
            </p:extLst>
          </p:nvPr>
        </p:nvGraphicFramePr>
        <p:xfrm>
          <a:off x="121920" y="10160"/>
          <a:ext cx="11699870" cy="6873514"/>
        </p:xfrm>
        <a:graphic>
          <a:graphicData uri="http://schemas.openxmlformats.org/drawingml/2006/table">
            <a:tbl>
              <a:tblPr firstRow="1" firstCol="1" lastRow="1" bandRow="1">
                <a:tableStyleId>{22838BEF-8BB2-4498-84A7-C5851F593DF1}</a:tableStyleId>
              </a:tblPr>
              <a:tblGrid>
                <a:gridCol w="2126796">
                  <a:extLst>
                    <a:ext uri="{9D8B030D-6E8A-4147-A177-3AD203B41FA5}">
                      <a16:colId xmlns:a16="http://schemas.microsoft.com/office/drawing/2014/main" val="258727141"/>
                    </a:ext>
                  </a:extLst>
                </a:gridCol>
                <a:gridCol w="1405534">
                  <a:extLst>
                    <a:ext uri="{9D8B030D-6E8A-4147-A177-3AD203B41FA5}">
                      <a16:colId xmlns:a16="http://schemas.microsoft.com/office/drawing/2014/main" val="174157954"/>
                    </a:ext>
                  </a:extLst>
                </a:gridCol>
                <a:gridCol w="4130563">
                  <a:extLst>
                    <a:ext uri="{9D8B030D-6E8A-4147-A177-3AD203B41FA5}">
                      <a16:colId xmlns:a16="http://schemas.microsoft.com/office/drawing/2014/main" val="1182765121"/>
                    </a:ext>
                  </a:extLst>
                </a:gridCol>
                <a:gridCol w="4036977">
                  <a:extLst>
                    <a:ext uri="{9D8B030D-6E8A-4147-A177-3AD203B41FA5}">
                      <a16:colId xmlns:a16="http://schemas.microsoft.com/office/drawing/2014/main" val="225896959"/>
                    </a:ext>
                  </a:extLst>
                </a:gridCol>
              </a:tblGrid>
              <a:tr h="413764">
                <a:tc>
                  <a:txBody>
                    <a:bodyPr/>
                    <a:lstStyle/>
                    <a:p>
                      <a:pPr algn="l">
                        <a:spcAft>
                          <a:spcPts val="600"/>
                        </a:spcAft>
                      </a:pPr>
                      <a:r>
                        <a:rPr lang="nl-NL" sz="1400">
                          <a:effectLst/>
                        </a:rPr>
                        <a:t>MRSA 5 dagen  </a:t>
                      </a:r>
                      <a:r>
                        <a:rPr lang="nl-NL" sz="1400" err="1">
                          <a:effectLst/>
                        </a:rPr>
                        <a:t>decontaminatie</a:t>
                      </a:r>
                      <a:r>
                        <a:rPr lang="nl-NL" sz="1400">
                          <a:effectLst/>
                        </a:rPr>
                        <a:t> </a:t>
                      </a:r>
                      <a:endParaRPr lang="nl-BE" sz="1400">
                        <a:effectLst/>
                        <a:latin typeface="Verdana"/>
                        <a:ea typeface="Times New Roman" panose="02020603050405020304" pitchFamily="18" charset="0"/>
                        <a:cs typeface="Times New Roman"/>
                      </a:endParaRPr>
                    </a:p>
                  </a:txBody>
                  <a:tcPr marL="17849" marR="17849" marT="0" marB="0">
                    <a:solidFill>
                      <a:schemeClr val="accent1">
                        <a:lumMod val="40000"/>
                        <a:lumOff val="60000"/>
                      </a:schemeClr>
                    </a:solidFill>
                  </a:tcPr>
                </a:tc>
                <a:tc>
                  <a:txBody>
                    <a:bodyPr/>
                    <a:lstStyle/>
                    <a:p>
                      <a:pPr algn="l">
                        <a:spcAft>
                          <a:spcPts val="600"/>
                        </a:spcAft>
                      </a:pPr>
                      <a:r>
                        <a:rPr lang="nl-NL" sz="1400">
                          <a:effectLst/>
                        </a:rPr>
                        <a:t>Frequentie</a:t>
                      </a:r>
                      <a:endParaRPr lang="nl-BE" sz="1400">
                        <a:effectLst/>
                        <a:latin typeface="Verdana"/>
                        <a:ea typeface="Times New Roman" panose="02020603050405020304" pitchFamily="18" charset="0"/>
                        <a:cs typeface="Times New Roman"/>
                      </a:endParaRPr>
                    </a:p>
                  </a:txBody>
                  <a:tcPr marL="17849" marR="17849" marT="0" marB="0">
                    <a:solidFill>
                      <a:schemeClr val="accent1">
                        <a:lumMod val="40000"/>
                        <a:lumOff val="60000"/>
                      </a:schemeClr>
                    </a:solidFill>
                  </a:tcPr>
                </a:tc>
                <a:tc>
                  <a:txBody>
                    <a:bodyPr/>
                    <a:lstStyle/>
                    <a:p>
                      <a:pPr algn="l">
                        <a:spcAft>
                          <a:spcPts val="600"/>
                        </a:spcAft>
                      </a:pPr>
                      <a:r>
                        <a:rPr lang="nl-NL" sz="1400">
                          <a:effectLst/>
                        </a:rPr>
                        <a:t>Handeling</a:t>
                      </a:r>
                      <a:endParaRPr lang="nl-BE" sz="1400">
                        <a:effectLst/>
                        <a:latin typeface="Verdana"/>
                        <a:ea typeface="Times New Roman" panose="02020603050405020304" pitchFamily="18" charset="0"/>
                        <a:cs typeface="Times New Roman"/>
                      </a:endParaRPr>
                    </a:p>
                  </a:txBody>
                  <a:tcPr marL="17849" marR="17849" marT="0" marB="0">
                    <a:solidFill>
                      <a:schemeClr val="accent1">
                        <a:lumMod val="40000"/>
                        <a:lumOff val="60000"/>
                      </a:schemeClr>
                    </a:solidFill>
                  </a:tcPr>
                </a:tc>
                <a:tc>
                  <a:txBody>
                    <a:bodyPr/>
                    <a:lstStyle/>
                    <a:p>
                      <a:pPr algn="l">
                        <a:spcAft>
                          <a:spcPts val="600"/>
                        </a:spcAft>
                      </a:pPr>
                      <a:r>
                        <a:rPr lang="nl-NL" sz="1400">
                          <a:effectLst/>
                        </a:rPr>
                        <a:t>Product</a:t>
                      </a:r>
                      <a:endParaRPr lang="nl-BE" sz="1400">
                        <a:effectLst/>
                        <a:latin typeface="Verdana"/>
                        <a:ea typeface="Times New Roman" panose="02020603050405020304" pitchFamily="18" charset="0"/>
                        <a:cs typeface="Times New Roman"/>
                      </a:endParaRPr>
                    </a:p>
                  </a:txBody>
                  <a:tcPr marL="17849" marR="17849" marT="0" marB="0">
                    <a:solidFill>
                      <a:schemeClr val="accent1">
                        <a:lumMod val="40000"/>
                        <a:lumOff val="60000"/>
                      </a:schemeClr>
                    </a:solidFill>
                  </a:tcPr>
                </a:tc>
                <a:extLst>
                  <a:ext uri="{0D108BD9-81ED-4DB2-BD59-A6C34878D82A}">
                    <a16:rowId xmlns:a16="http://schemas.microsoft.com/office/drawing/2014/main" val="4152461776"/>
                  </a:ext>
                </a:extLst>
              </a:tr>
              <a:tr h="216734">
                <a:tc>
                  <a:txBody>
                    <a:bodyPr/>
                    <a:lstStyle/>
                    <a:p>
                      <a:pPr algn="just">
                        <a:spcAft>
                          <a:spcPts val="600"/>
                        </a:spcAft>
                      </a:pPr>
                      <a:r>
                        <a:rPr lang="nl-NL" sz="1400">
                          <a:effectLst/>
                        </a:rPr>
                        <a:t>Nagels </a:t>
                      </a:r>
                      <a:endParaRPr lang="nl-BE" sz="1400">
                        <a:effectLst/>
                        <a:latin typeface="Verdana"/>
                        <a:ea typeface="Times New Roman" panose="02020603050405020304" pitchFamily="18" charset="0"/>
                        <a:cs typeface="Times New Roman"/>
                      </a:endParaRPr>
                    </a:p>
                  </a:txBody>
                  <a:tcPr marL="17849" marR="17849" marT="0" marB="0">
                    <a:solidFill>
                      <a:schemeClr val="accent1">
                        <a:lumMod val="40000"/>
                        <a:lumOff val="60000"/>
                      </a:schemeClr>
                    </a:solidFill>
                  </a:tcPr>
                </a:tc>
                <a:tc>
                  <a:txBody>
                    <a:bodyPr/>
                    <a:lstStyle/>
                    <a:p>
                      <a:pPr algn="just">
                        <a:spcAft>
                          <a:spcPts val="600"/>
                        </a:spcAft>
                      </a:pPr>
                      <a:r>
                        <a:rPr lang="nl-NL" sz="1400">
                          <a:effectLst/>
                        </a:rPr>
                        <a:t>1x</a:t>
                      </a:r>
                      <a:endParaRPr lang="nl-BE" sz="1400">
                        <a:effectLst/>
                        <a:latin typeface="Verdana"/>
                        <a:ea typeface="Times New Roman" panose="02020603050405020304" pitchFamily="18" charset="0"/>
                        <a:cs typeface="Times New Roman"/>
                      </a:endParaRPr>
                    </a:p>
                  </a:txBody>
                  <a:tcPr marL="17849" marR="17849" marT="0" marB="0"/>
                </a:tc>
                <a:tc>
                  <a:txBody>
                    <a:bodyPr/>
                    <a:lstStyle/>
                    <a:p>
                      <a:pPr algn="just">
                        <a:spcAft>
                          <a:spcPts val="600"/>
                        </a:spcAft>
                      </a:pPr>
                      <a:r>
                        <a:rPr lang="nl-NL" sz="1400">
                          <a:effectLst/>
                        </a:rPr>
                        <a:t>Kort knippen voor de start van de </a:t>
                      </a:r>
                      <a:r>
                        <a:rPr lang="nl-NL" sz="1400" err="1">
                          <a:effectLst/>
                        </a:rPr>
                        <a:t>decontaminatie</a:t>
                      </a:r>
                      <a:endParaRPr lang="nl-BE" sz="1400">
                        <a:effectLst/>
                        <a:latin typeface="Verdana"/>
                        <a:ea typeface="Times New Roman" panose="02020603050405020304" pitchFamily="18" charset="0"/>
                        <a:cs typeface="Times New Roman"/>
                      </a:endParaRPr>
                    </a:p>
                  </a:txBody>
                  <a:tcPr marL="17849" marR="17849" marT="0" marB="0"/>
                </a:tc>
                <a:tc>
                  <a:txBody>
                    <a:bodyPr/>
                    <a:lstStyle/>
                    <a:p>
                      <a:pPr marL="342900" lvl="0" indent="-342900" algn="just">
                        <a:spcAft>
                          <a:spcPts val="600"/>
                        </a:spcAft>
                        <a:buFont typeface="Symbol" panose="05050102010706020507" pitchFamily="18" charset="2"/>
                        <a:buChar char=""/>
                      </a:pPr>
                      <a:r>
                        <a:rPr lang="nl-NL" sz="1400">
                          <a:effectLst/>
                        </a:rPr>
                        <a:t>Nagelknipper (nadien </a:t>
                      </a:r>
                      <a:r>
                        <a:rPr lang="nl-NL" sz="1400" err="1">
                          <a:effectLst/>
                        </a:rPr>
                        <a:t>reingen</a:t>
                      </a:r>
                      <a:r>
                        <a:rPr lang="nl-NL" sz="1400">
                          <a:effectLst/>
                        </a:rPr>
                        <a:t> en desinfecteren)</a:t>
                      </a:r>
                      <a:endParaRPr lang="nl-BE" sz="1400">
                        <a:effectLst/>
                        <a:latin typeface="Verdana"/>
                        <a:ea typeface="Times New Roman" panose="02020603050405020304" pitchFamily="18" charset="0"/>
                        <a:cs typeface="Times New Roman"/>
                      </a:endParaRPr>
                    </a:p>
                  </a:txBody>
                  <a:tcPr marL="17849" marR="17849" marT="0" marB="0"/>
                </a:tc>
                <a:extLst>
                  <a:ext uri="{0D108BD9-81ED-4DB2-BD59-A6C34878D82A}">
                    <a16:rowId xmlns:a16="http://schemas.microsoft.com/office/drawing/2014/main" val="1887380877"/>
                  </a:ext>
                </a:extLst>
              </a:tr>
              <a:tr h="433468">
                <a:tc>
                  <a:txBody>
                    <a:bodyPr/>
                    <a:lstStyle/>
                    <a:p>
                      <a:pPr algn="just">
                        <a:spcAft>
                          <a:spcPts val="600"/>
                        </a:spcAft>
                      </a:pPr>
                      <a:r>
                        <a:rPr lang="nl-NL" sz="1400">
                          <a:effectLst/>
                        </a:rPr>
                        <a:t>Juwelen/ horloge </a:t>
                      </a:r>
                      <a:endParaRPr lang="nl-BE" sz="1400">
                        <a:effectLst/>
                        <a:latin typeface="Verdana"/>
                        <a:ea typeface="Times New Roman" panose="02020603050405020304" pitchFamily="18" charset="0"/>
                        <a:cs typeface="Times New Roman"/>
                      </a:endParaRPr>
                    </a:p>
                  </a:txBody>
                  <a:tcPr marL="17849" marR="17849" marT="0" marB="0">
                    <a:solidFill>
                      <a:schemeClr val="accent1">
                        <a:lumMod val="40000"/>
                        <a:lumOff val="60000"/>
                      </a:schemeClr>
                    </a:solidFill>
                  </a:tcPr>
                </a:tc>
                <a:tc>
                  <a:txBody>
                    <a:bodyPr/>
                    <a:lstStyle/>
                    <a:p>
                      <a:pPr algn="just">
                        <a:spcAft>
                          <a:spcPts val="600"/>
                        </a:spcAft>
                      </a:pPr>
                      <a:r>
                        <a:rPr lang="nl-NL" sz="1400">
                          <a:effectLst/>
                        </a:rPr>
                        <a:t>1x</a:t>
                      </a:r>
                      <a:endParaRPr lang="nl-BE" sz="1400">
                        <a:effectLst/>
                        <a:latin typeface="Verdana"/>
                        <a:ea typeface="Times New Roman" panose="02020603050405020304" pitchFamily="18" charset="0"/>
                        <a:cs typeface="Times New Roman"/>
                      </a:endParaRPr>
                    </a:p>
                  </a:txBody>
                  <a:tcPr marL="17849" marR="17849" marT="0" marB="0"/>
                </a:tc>
                <a:tc>
                  <a:txBody>
                    <a:bodyPr/>
                    <a:lstStyle/>
                    <a:p>
                      <a:pPr algn="just">
                        <a:spcAft>
                          <a:spcPts val="600"/>
                        </a:spcAft>
                      </a:pPr>
                      <a:r>
                        <a:rPr lang="nl-NL" sz="1400">
                          <a:effectLst/>
                        </a:rPr>
                        <a:t>Uitdoen en aan de kant leggen voor de start van de </a:t>
                      </a:r>
                      <a:r>
                        <a:rPr lang="nl-NL" sz="1400" err="1">
                          <a:effectLst/>
                        </a:rPr>
                        <a:t>decontaminatie</a:t>
                      </a:r>
                      <a:r>
                        <a:rPr lang="nl-NL" sz="1400">
                          <a:effectLst/>
                        </a:rPr>
                        <a:t> </a:t>
                      </a:r>
                      <a:endParaRPr lang="nl-BE" sz="1400">
                        <a:effectLst/>
                        <a:latin typeface="Verdana"/>
                        <a:ea typeface="Times New Roman" panose="02020603050405020304" pitchFamily="18" charset="0"/>
                        <a:cs typeface="Times New Roman"/>
                      </a:endParaRPr>
                    </a:p>
                  </a:txBody>
                  <a:tcPr marL="17849" marR="17849" marT="0" marB="0"/>
                </a:tc>
                <a:tc>
                  <a:txBody>
                    <a:bodyPr/>
                    <a:lstStyle/>
                    <a:p>
                      <a:pPr algn="just">
                        <a:lnSpc>
                          <a:spcPct val="107000"/>
                        </a:lnSpc>
                        <a:spcAft>
                          <a:spcPts val="600"/>
                        </a:spcAft>
                      </a:pPr>
                      <a:r>
                        <a:rPr lang="nl-NL" sz="1400">
                          <a:effectLst/>
                        </a:rPr>
                        <a:t>Juwelen zo mogelijk desinfecteren om een nieuwe besmetting na de behandeling te voorkomen. </a:t>
                      </a:r>
                      <a:endParaRPr lang="nl-BE" sz="1400">
                        <a:effectLst/>
                        <a:latin typeface="Verdana"/>
                        <a:ea typeface="Times New Roman" panose="02020603050405020304" pitchFamily="18" charset="0"/>
                        <a:cs typeface="Times New Roman"/>
                      </a:endParaRPr>
                    </a:p>
                  </a:txBody>
                  <a:tcPr marL="17849" marR="17849" marT="0" marB="0"/>
                </a:tc>
                <a:extLst>
                  <a:ext uri="{0D108BD9-81ED-4DB2-BD59-A6C34878D82A}">
                    <a16:rowId xmlns:a16="http://schemas.microsoft.com/office/drawing/2014/main" val="2944748070"/>
                  </a:ext>
                </a:extLst>
              </a:tr>
              <a:tr h="1034409">
                <a:tc>
                  <a:txBody>
                    <a:bodyPr/>
                    <a:lstStyle/>
                    <a:p>
                      <a:pPr algn="just">
                        <a:spcAft>
                          <a:spcPts val="600"/>
                        </a:spcAft>
                      </a:pPr>
                      <a:r>
                        <a:rPr lang="nl-NL" sz="1400">
                          <a:effectLst/>
                        </a:rPr>
                        <a:t>Kledij, bedlinnen, handdoeken, washandjes</a:t>
                      </a:r>
                      <a:endParaRPr lang="nl-BE" sz="1400">
                        <a:effectLst/>
                        <a:latin typeface="Verdana"/>
                        <a:ea typeface="Times New Roman" panose="02020603050405020304" pitchFamily="18" charset="0"/>
                        <a:cs typeface="Times New Roman"/>
                      </a:endParaRPr>
                    </a:p>
                  </a:txBody>
                  <a:tcPr marL="17849" marR="17849" marT="0" marB="0">
                    <a:solidFill>
                      <a:schemeClr val="accent1">
                        <a:lumMod val="40000"/>
                        <a:lumOff val="60000"/>
                      </a:schemeClr>
                    </a:solidFill>
                  </a:tcPr>
                </a:tc>
                <a:tc>
                  <a:txBody>
                    <a:bodyPr/>
                    <a:lstStyle/>
                    <a:p>
                      <a:pPr algn="just">
                        <a:spcAft>
                          <a:spcPts val="600"/>
                        </a:spcAft>
                      </a:pPr>
                      <a:r>
                        <a:rPr lang="fr-BE" sz="1400">
                          <a:effectLst/>
                        </a:rPr>
                        <a:t>1x/ dag</a:t>
                      </a:r>
                      <a:endParaRPr lang="nl-BE" sz="1400">
                        <a:effectLst/>
                        <a:latin typeface="Verdana"/>
                        <a:ea typeface="Times New Roman" panose="02020603050405020304" pitchFamily="18" charset="0"/>
                        <a:cs typeface="Times New Roman"/>
                      </a:endParaRPr>
                    </a:p>
                  </a:txBody>
                  <a:tcPr marL="17849" marR="17849" marT="0" marB="0"/>
                </a:tc>
                <a:tc>
                  <a:txBody>
                    <a:bodyPr/>
                    <a:lstStyle/>
                    <a:p>
                      <a:pPr algn="just">
                        <a:spcAft>
                          <a:spcPts val="600"/>
                        </a:spcAft>
                      </a:pPr>
                      <a:r>
                        <a:rPr lang="nl-NL" sz="1400">
                          <a:effectLst/>
                        </a:rPr>
                        <a:t>Voor de start van de contaminatie verversen</a:t>
                      </a:r>
                      <a:endParaRPr lang="nl-BE" sz="1400">
                        <a:effectLst/>
                      </a:endParaRPr>
                    </a:p>
                    <a:p>
                      <a:pPr algn="just">
                        <a:spcAft>
                          <a:spcPts val="600"/>
                        </a:spcAft>
                      </a:pPr>
                      <a:r>
                        <a:rPr lang="nl-NL" sz="1400">
                          <a:effectLst/>
                        </a:rPr>
                        <a:t>Dagelijks verversen</a:t>
                      </a:r>
                      <a:endParaRPr lang="nl-BE" sz="1400">
                        <a:effectLst/>
                        <a:latin typeface="Verdana"/>
                        <a:ea typeface="Times New Roman" panose="02020603050405020304" pitchFamily="18" charset="0"/>
                        <a:cs typeface="Times New Roman"/>
                      </a:endParaRPr>
                    </a:p>
                  </a:txBody>
                  <a:tcPr marL="17849" marR="17849" marT="0" marB="0"/>
                </a:tc>
                <a:tc>
                  <a:txBody>
                    <a:bodyPr/>
                    <a:lstStyle/>
                    <a:p>
                      <a:pPr marL="342900" lvl="0" indent="-342900" algn="just">
                        <a:spcAft>
                          <a:spcPts val="0"/>
                        </a:spcAft>
                        <a:buFont typeface="Symbol" panose="05050102010706020507" pitchFamily="18" charset="2"/>
                        <a:buChar char=""/>
                      </a:pPr>
                      <a:r>
                        <a:rPr lang="nl-NL" sz="1200" kern="1200" noProof="0">
                          <a:solidFill>
                            <a:schemeClr val="dk1"/>
                          </a:solidFill>
                          <a:effectLst/>
                          <a:latin typeface="+mn-lt"/>
                          <a:ea typeface="+mn-ea"/>
                          <a:cs typeface="+mn-cs"/>
                        </a:rPr>
                        <a:t>Zo mogelijk wassen op 60°C. Zo niet, op zo hoog mogelijke temperatuur wassen en droogkast gebruiken en/of strijken</a:t>
                      </a:r>
                    </a:p>
                  </a:txBody>
                  <a:tcPr marL="17849" marR="17849" marT="0" marB="0"/>
                </a:tc>
                <a:extLst>
                  <a:ext uri="{0D108BD9-81ED-4DB2-BD59-A6C34878D82A}">
                    <a16:rowId xmlns:a16="http://schemas.microsoft.com/office/drawing/2014/main" val="4195442526"/>
                  </a:ext>
                </a:extLst>
              </a:tr>
              <a:tr h="2709174">
                <a:tc>
                  <a:txBody>
                    <a:bodyPr/>
                    <a:lstStyle/>
                    <a:p>
                      <a:pPr algn="just">
                        <a:spcAft>
                          <a:spcPts val="600"/>
                        </a:spcAft>
                      </a:pPr>
                      <a:r>
                        <a:rPr lang="nl-NL" sz="1200">
                          <a:effectLst/>
                        </a:rPr>
                        <a:t>Lichaam + gezicht + haar</a:t>
                      </a:r>
                      <a:endParaRPr lang="nl-BE" sz="1200">
                        <a:effectLst/>
                        <a:latin typeface="Verdana"/>
                        <a:ea typeface="Times New Roman" panose="02020603050405020304" pitchFamily="18" charset="0"/>
                        <a:cs typeface="Times New Roman"/>
                      </a:endParaRPr>
                    </a:p>
                  </a:txBody>
                  <a:tcPr marL="17849" marR="17849" marT="0" marB="0">
                    <a:solidFill>
                      <a:schemeClr val="accent1">
                        <a:lumMod val="40000"/>
                        <a:lumOff val="60000"/>
                      </a:schemeClr>
                    </a:solidFill>
                  </a:tcPr>
                </a:tc>
                <a:tc>
                  <a:txBody>
                    <a:bodyPr/>
                    <a:lstStyle/>
                    <a:p>
                      <a:pPr algn="just">
                        <a:spcAft>
                          <a:spcPts val="600"/>
                        </a:spcAft>
                      </a:pPr>
                      <a:r>
                        <a:rPr lang="fr-BE" sz="1200">
                          <a:effectLst/>
                        </a:rPr>
                        <a:t>1x per dag</a:t>
                      </a:r>
                      <a:endParaRPr lang="nl-BE" sz="1200">
                        <a:effectLst/>
                        <a:latin typeface="Verdana"/>
                        <a:ea typeface="Times New Roman" panose="02020603050405020304" pitchFamily="18" charset="0"/>
                        <a:cs typeface="Times New Roman"/>
                      </a:endParaRPr>
                    </a:p>
                  </a:txBody>
                  <a:tcPr marL="17849" marR="17849" marT="0" marB="0"/>
                </a:tc>
                <a:tc>
                  <a:txBody>
                    <a:bodyPr/>
                    <a:lstStyle/>
                    <a:p>
                      <a:pPr marL="342900" lvl="0" indent="-342900" algn="just">
                        <a:spcAft>
                          <a:spcPts val="600"/>
                        </a:spcAft>
                        <a:buFont typeface="Symbol" panose="05050102010706020507" pitchFamily="18" charset="2"/>
                        <a:buChar char=""/>
                      </a:pPr>
                      <a:r>
                        <a:rPr lang="nl-NL" sz="1200">
                          <a:effectLst/>
                        </a:rPr>
                        <a:t>Lichaam en haar wassen met ontsmettende zeep</a:t>
                      </a:r>
                      <a:endParaRPr lang="nl-BE" sz="1200">
                        <a:effectLst/>
                      </a:endParaRPr>
                    </a:p>
                    <a:p>
                      <a:pPr marL="0" lvl="0" indent="0" algn="just">
                        <a:spcAft>
                          <a:spcPts val="600"/>
                        </a:spcAft>
                        <a:buNone/>
                      </a:pPr>
                      <a:r>
                        <a:rPr lang="nl-NL" sz="1200">
                          <a:effectLst/>
                        </a:rPr>
                        <a:t>OF</a:t>
                      </a:r>
                    </a:p>
                    <a:p>
                      <a:pPr marL="342900" lvl="0" indent="-342900" algn="just">
                        <a:spcAft>
                          <a:spcPts val="600"/>
                        </a:spcAft>
                        <a:buFont typeface="Symbol" panose="05050102010706020507" pitchFamily="18" charset="2"/>
                        <a:buChar char=""/>
                      </a:pPr>
                      <a:r>
                        <a:rPr lang="nl-NL" sz="1200">
                          <a:effectLst/>
                        </a:rPr>
                        <a:t>Lichaam inwrijven met kant en klare washandjes/wasdoekjes doordrenkt met chloorhexidine 2% (minstens 5 washandjes/doekjes). De verpakking kan worden opgewarmd met een specifiek verwarmtoestel.</a:t>
                      </a:r>
                      <a:endParaRPr lang="nl-BE" sz="1200">
                        <a:effectLst/>
                      </a:endParaRPr>
                    </a:p>
                    <a:p>
                      <a:pPr marL="342900" lvl="0" indent="-342900" algn="just">
                        <a:spcAft>
                          <a:spcPts val="0"/>
                        </a:spcAft>
                        <a:buFont typeface="Symbol" panose="05050102010706020507" pitchFamily="18" charset="2"/>
                        <a:buChar char=""/>
                      </a:pPr>
                      <a:r>
                        <a:rPr lang="nl-NL" sz="1200" err="1">
                          <a:effectLst/>
                        </a:rPr>
                        <a:t>Haarwaskap</a:t>
                      </a:r>
                      <a:r>
                        <a:rPr lang="nl-NL" sz="1200">
                          <a:effectLst/>
                        </a:rPr>
                        <a:t> chloorhexidine 2%: verwarmen specifiek verwarmtoestel temperatuur controleren alvorens op de haren van de bewoner te plaatsen, inwrijven/inmasseren, contacttijd respecteren, </a:t>
                      </a:r>
                      <a:r>
                        <a:rPr lang="nl-NL" sz="1200" err="1">
                          <a:effectLst/>
                        </a:rPr>
                        <a:t>haarwaskap</a:t>
                      </a:r>
                      <a:r>
                        <a:rPr lang="nl-NL" sz="1200">
                          <a:effectLst/>
                        </a:rPr>
                        <a:t> verwijderen en haren droogdeppen</a:t>
                      </a:r>
                      <a:endParaRPr lang="nl-BE" sz="1200">
                        <a:effectLst/>
                        <a:latin typeface="Verdana"/>
                        <a:ea typeface="Times New Roman" panose="02020603050405020304" pitchFamily="18" charset="0"/>
                        <a:cs typeface="Times New Roman"/>
                      </a:endParaRPr>
                    </a:p>
                  </a:txBody>
                  <a:tcPr marL="17849" marR="17849" marT="0" marB="0"/>
                </a:tc>
                <a:tc>
                  <a:txBody>
                    <a:bodyPr/>
                    <a:lstStyle/>
                    <a:p>
                      <a:pPr marL="342900" lvl="0" indent="-342900" algn="just">
                        <a:spcAft>
                          <a:spcPts val="0"/>
                        </a:spcAft>
                        <a:buFont typeface="Symbol" panose="05050102010706020507" pitchFamily="18" charset="2"/>
                        <a:buChar char=""/>
                      </a:pPr>
                      <a:r>
                        <a:rPr lang="nl-NL" sz="1200" err="1">
                          <a:effectLst/>
                        </a:rPr>
                        <a:t>Iso</a:t>
                      </a:r>
                      <a:r>
                        <a:rPr lang="nl-NL" sz="1200">
                          <a:effectLst/>
                        </a:rPr>
                        <a:t>-Betadine</a:t>
                      </a:r>
                      <a:r>
                        <a:rPr lang="nl-NL" sz="1200" baseline="30000">
                          <a:effectLst/>
                        </a:rPr>
                        <a:t>® </a:t>
                      </a:r>
                      <a:r>
                        <a:rPr lang="nl-NL" sz="1200">
                          <a:effectLst/>
                        </a:rPr>
                        <a:t>zeep wrijven totdat het schuim wit wordt en 1 minuut laten inwerken</a:t>
                      </a:r>
                      <a:endParaRPr lang="nl-BE" sz="1200">
                        <a:effectLst/>
                      </a:endParaRPr>
                    </a:p>
                    <a:p>
                      <a:pPr marL="342900" lvl="0" indent="-342900" algn="just">
                        <a:spcAft>
                          <a:spcPts val="600"/>
                        </a:spcAft>
                        <a:buFont typeface="Symbol" panose="05050102010706020507" pitchFamily="18" charset="2"/>
                        <a:buChar char=""/>
                      </a:pPr>
                      <a:r>
                        <a:rPr lang="nl-NL" sz="1200" err="1">
                          <a:effectLst/>
                        </a:rPr>
                        <a:t>Hibiscrub</a:t>
                      </a:r>
                      <a:r>
                        <a:rPr lang="nl-NL" sz="1200" baseline="30000">
                          <a:effectLst/>
                        </a:rPr>
                        <a:t>®</a:t>
                      </a:r>
                      <a:r>
                        <a:rPr lang="nl-NL" sz="1200">
                          <a:effectLst/>
                        </a:rPr>
                        <a:t> zeep</a:t>
                      </a:r>
                      <a:endParaRPr lang="nl-BE" sz="1200">
                        <a:effectLst/>
                      </a:endParaRPr>
                    </a:p>
                    <a:p>
                      <a:pPr marL="0" lvl="0" indent="0" algn="just">
                        <a:spcAft>
                          <a:spcPts val="600"/>
                        </a:spcAft>
                        <a:buNone/>
                      </a:pPr>
                      <a:r>
                        <a:rPr lang="nl-NL" sz="1200">
                          <a:effectLst/>
                        </a:rPr>
                        <a:t>OF</a:t>
                      </a:r>
                      <a:endParaRPr lang="nl-BE" sz="1200">
                        <a:effectLst/>
                      </a:endParaRPr>
                    </a:p>
                    <a:p>
                      <a:pPr marL="285750" lvl="0" indent="-285750" algn="just">
                        <a:spcAft>
                          <a:spcPts val="600"/>
                        </a:spcAft>
                        <a:buFont typeface="Arial"/>
                        <a:buChar char="•"/>
                      </a:pPr>
                      <a:r>
                        <a:rPr lang="nl-NL" sz="1200">
                          <a:effectLst/>
                        </a:rPr>
                        <a:t>Kant en klare washandjes/wasdoekjes doordrenkt met chloorhexidine 2%</a:t>
                      </a:r>
                      <a:endParaRPr lang="nl-BE" sz="1200">
                        <a:effectLst/>
                      </a:endParaRPr>
                    </a:p>
                    <a:p>
                      <a:pPr marL="342900" lvl="0" indent="-342900" algn="just">
                        <a:spcAft>
                          <a:spcPts val="600"/>
                        </a:spcAft>
                        <a:buFont typeface="Symbol" panose="05050102010706020507" pitchFamily="18" charset="2"/>
                        <a:buChar char=""/>
                      </a:pPr>
                      <a:r>
                        <a:rPr lang="nl-NL" sz="1200" err="1">
                          <a:effectLst/>
                        </a:rPr>
                        <a:t>Haarwaskap</a:t>
                      </a:r>
                      <a:r>
                        <a:rPr lang="nl-NL" sz="1200">
                          <a:effectLst/>
                        </a:rPr>
                        <a:t> chloorhexidine 2%</a:t>
                      </a:r>
                      <a:endParaRPr lang="nl-BE" sz="1200">
                        <a:effectLst/>
                        <a:latin typeface="Verdana"/>
                        <a:ea typeface="Times New Roman" panose="02020603050405020304" pitchFamily="18" charset="0"/>
                        <a:cs typeface="Times New Roman"/>
                      </a:endParaRPr>
                    </a:p>
                  </a:txBody>
                  <a:tcPr marL="17849" marR="17849" marT="0" marB="0"/>
                </a:tc>
                <a:extLst>
                  <a:ext uri="{0D108BD9-81ED-4DB2-BD59-A6C34878D82A}">
                    <a16:rowId xmlns:a16="http://schemas.microsoft.com/office/drawing/2014/main" val="60191760"/>
                  </a:ext>
                </a:extLst>
              </a:tr>
              <a:tr h="413764">
                <a:tc>
                  <a:txBody>
                    <a:bodyPr/>
                    <a:lstStyle/>
                    <a:p>
                      <a:pPr algn="just">
                        <a:spcAft>
                          <a:spcPts val="600"/>
                        </a:spcAft>
                      </a:pPr>
                      <a:r>
                        <a:rPr lang="nl-NL" sz="1400">
                          <a:effectLst/>
                        </a:rPr>
                        <a:t>Neus</a:t>
                      </a:r>
                      <a:endParaRPr lang="nl-BE" sz="1400">
                        <a:effectLst/>
                        <a:latin typeface="Verdana"/>
                        <a:ea typeface="Times New Roman" panose="02020603050405020304" pitchFamily="18" charset="0"/>
                        <a:cs typeface="Times New Roman"/>
                      </a:endParaRPr>
                    </a:p>
                  </a:txBody>
                  <a:tcPr marL="17849" marR="17849" marT="0" marB="0">
                    <a:solidFill>
                      <a:schemeClr val="accent1">
                        <a:lumMod val="40000"/>
                        <a:lumOff val="60000"/>
                      </a:schemeClr>
                    </a:solidFill>
                  </a:tcPr>
                </a:tc>
                <a:tc>
                  <a:txBody>
                    <a:bodyPr/>
                    <a:lstStyle/>
                    <a:p>
                      <a:pPr algn="just">
                        <a:spcAft>
                          <a:spcPts val="600"/>
                        </a:spcAft>
                      </a:pPr>
                      <a:r>
                        <a:rPr lang="fr-BE" sz="1400">
                          <a:effectLst/>
                        </a:rPr>
                        <a:t>3x per dag</a:t>
                      </a:r>
                      <a:endParaRPr lang="nl-BE" sz="1400">
                        <a:effectLst/>
                        <a:latin typeface="Verdana"/>
                        <a:ea typeface="Times New Roman" panose="02020603050405020304" pitchFamily="18" charset="0"/>
                        <a:cs typeface="Times New Roman"/>
                      </a:endParaRPr>
                    </a:p>
                  </a:txBody>
                  <a:tcPr marL="17849" marR="17849" marT="0" marB="0"/>
                </a:tc>
                <a:tc>
                  <a:txBody>
                    <a:bodyPr/>
                    <a:lstStyle/>
                    <a:p>
                      <a:pPr algn="just">
                        <a:spcAft>
                          <a:spcPts val="600"/>
                        </a:spcAft>
                      </a:pPr>
                      <a:r>
                        <a:rPr lang="nl-NL" sz="1400">
                          <a:effectLst/>
                        </a:rPr>
                        <a:t>Neuszalf aanbrengen met wattenstaafje in voorhof beide neusgaten</a:t>
                      </a:r>
                      <a:endParaRPr lang="nl-BE" sz="1400">
                        <a:effectLst/>
                        <a:latin typeface="Verdana"/>
                        <a:ea typeface="Times New Roman" panose="02020603050405020304" pitchFamily="18" charset="0"/>
                        <a:cs typeface="Times New Roman"/>
                      </a:endParaRPr>
                    </a:p>
                  </a:txBody>
                  <a:tcPr marL="17849" marR="17849" marT="0" marB="0"/>
                </a:tc>
                <a:tc>
                  <a:txBody>
                    <a:bodyPr/>
                    <a:lstStyle/>
                    <a:p>
                      <a:pPr marL="342900" lvl="0" indent="-342900" algn="just">
                        <a:spcAft>
                          <a:spcPts val="600"/>
                        </a:spcAft>
                        <a:buFont typeface="Symbol" panose="05050102010706020507" pitchFamily="18" charset="2"/>
                        <a:buChar char=""/>
                      </a:pPr>
                      <a:r>
                        <a:rPr lang="nl-NL" sz="1400" err="1">
                          <a:effectLst/>
                        </a:rPr>
                        <a:t>Bactroban</a:t>
                      </a:r>
                      <a:r>
                        <a:rPr lang="nl-NL" sz="1400" baseline="30000">
                          <a:effectLst/>
                        </a:rPr>
                        <a:t>®</a:t>
                      </a:r>
                      <a:r>
                        <a:rPr lang="nl-NL" sz="1400">
                          <a:effectLst/>
                        </a:rPr>
                        <a:t> neuszalf</a:t>
                      </a:r>
                      <a:endParaRPr lang="nl-BE" sz="1400">
                        <a:effectLst/>
                        <a:latin typeface="Verdana"/>
                        <a:ea typeface="Times New Roman" panose="02020603050405020304" pitchFamily="18" charset="0"/>
                        <a:cs typeface="Times New Roman"/>
                      </a:endParaRPr>
                    </a:p>
                  </a:txBody>
                  <a:tcPr marL="17849" marR="17849" marT="0" marB="0"/>
                </a:tc>
                <a:extLst>
                  <a:ext uri="{0D108BD9-81ED-4DB2-BD59-A6C34878D82A}">
                    <a16:rowId xmlns:a16="http://schemas.microsoft.com/office/drawing/2014/main" val="4253675872"/>
                  </a:ext>
                </a:extLst>
              </a:tr>
              <a:tr h="620647">
                <a:tc>
                  <a:txBody>
                    <a:bodyPr/>
                    <a:lstStyle/>
                    <a:p>
                      <a:pPr algn="just">
                        <a:spcAft>
                          <a:spcPts val="600"/>
                        </a:spcAft>
                      </a:pPr>
                      <a:r>
                        <a:rPr lang="nl-NL" sz="1400">
                          <a:effectLst/>
                        </a:rPr>
                        <a:t>Goede mondhygiëne en/of gebitsprothese</a:t>
                      </a:r>
                      <a:endParaRPr lang="nl-BE" sz="1400">
                        <a:effectLst/>
                        <a:latin typeface="Verdana"/>
                        <a:ea typeface="Times New Roman" panose="02020603050405020304" pitchFamily="18" charset="0"/>
                        <a:cs typeface="Times New Roman"/>
                      </a:endParaRPr>
                    </a:p>
                  </a:txBody>
                  <a:tcPr marL="17849" marR="17849" marT="0" marB="0">
                    <a:solidFill>
                      <a:schemeClr val="accent1">
                        <a:lumMod val="40000"/>
                        <a:lumOff val="60000"/>
                      </a:schemeClr>
                    </a:solidFill>
                  </a:tcPr>
                </a:tc>
                <a:tc>
                  <a:txBody>
                    <a:bodyPr/>
                    <a:lstStyle/>
                    <a:p>
                      <a:pPr algn="just">
                        <a:spcAft>
                          <a:spcPts val="600"/>
                        </a:spcAft>
                      </a:pPr>
                      <a:r>
                        <a:rPr lang="fr-BE" sz="1400">
                          <a:effectLst/>
                        </a:rPr>
                        <a:t>1x per dag</a:t>
                      </a:r>
                      <a:endParaRPr lang="nl-BE" sz="1400">
                        <a:effectLst/>
                        <a:latin typeface="Verdana"/>
                        <a:ea typeface="Times New Roman" panose="02020603050405020304" pitchFamily="18" charset="0"/>
                        <a:cs typeface="Times New Roman"/>
                      </a:endParaRPr>
                    </a:p>
                  </a:txBody>
                  <a:tcPr marL="17849" marR="17849" marT="0" marB="0"/>
                </a:tc>
                <a:tc>
                  <a:txBody>
                    <a:bodyPr/>
                    <a:lstStyle/>
                    <a:p>
                      <a:pPr algn="just">
                        <a:spcAft>
                          <a:spcPts val="600"/>
                        </a:spcAft>
                      </a:pPr>
                      <a:r>
                        <a:rPr lang="nl-NL" sz="1400">
                          <a:effectLst/>
                        </a:rPr>
                        <a:t>Dagelijkse goede mondhygiëne (tanden poetsen) en/of gebitsprothese in onverdund mondwater leggen (20 minuten), daarna naspoelen en laten drogen</a:t>
                      </a:r>
                      <a:endParaRPr lang="nl-BE" sz="1400">
                        <a:effectLst/>
                        <a:latin typeface="Verdana"/>
                        <a:ea typeface="Times New Roman" panose="02020603050405020304" pitchFamily="18" charset="0"/>
                        <a:cs typeface="Times New Roman"/>
                      </a:endParaRPr>
                    </a:p>
                  </a:txBody>
                  <a:tcPr marL="17849" marR="17849" marT="0" marB="0"/>
                </a:tc>
                <a:tc>
                  <a:txBody>
                    <a:bodyPr/>
                    <a:lstStyle/>
                    <a:p>
                      <a:pPr marL="342900" lvl="0" indent="-342900" algn="just">
                        <a:spcAft>
                          <a:spcPts val="600"/>
                        </a:spcAft>
                        <a:buFont typeface="Symbol" panose="05050102010706020507" pitchFamily="18" charset="2"/>
                        <a:buChar char=""/>
                      </a:pPr>
                      <a:r>
                        <a:rPr lang="nl-NL" sz="1400" err="1">
                          <a:effectLst/>
                        </a:rPr>
                        <a:t>Iso</a:t>
                      </a:r>
                      <a:r>
                        <a:rPr lang="nl-NL" sz="1400">
                          <a:effectLst/>
                        </a:rPr>
                        <a:t>-Betadine</a:t>
                      </a:r>
                      <a:r>
                        <a:rPr lang="nl-NL" sz="1400" baseline="30000">
                          <a:effectLst/>
                        </a:rPr>
                        <a:t>® </a:t>
                      </a:r>
                      <a:r>
                        <a:rPr lang="nl-NL" sz="1400">
                          <a:effectLst/>
                        </a:rPr>
                        <a:t>mondwater </a:t>
                      </a:r>
                      <a:endParaRPr lang="nl-BE" sz="1400">
                        <a:effectLst/>
                        <a:latin typeface="Verdana"/>
                        <a:ea typeface="Times New Roman" panose="02020603050405020304" pitchFamily="18" charset="0"/>
                        <a:cs typeface="Times New Roman"/>
                      </a:endParaRPr>
                    </a:p>
                  </a:txBody>
                  <a:tcPr marL="17849" marR="17849" marT="0" marB="0"/>
                </a:tc>
                <a:extLst>
                  <a:ext uri="{0D108BD9-81ED-4DB2-BD59-A6C34878D82A}">
                    <a16:rowId xmlns:a16="http://schemas.microsoft.com/office/drawing/2014/main" val="3133831216"/>
                  </a:ext>
                </a:extLst>
              </a:tr>
              <a:tr h="975304">
                <a:tc>
                  <a:txBody>
                    <a:bodyPr/>
                    <a:lstStyle/>
                    <a:p>
                      <a:pPr algn="just">
                        <a:spcAft>
                          <a:spcPts val="600"/>
                        </a:spcAft>
                      </a:pPr>
                      <a:r>
                        <a:rPr lang="nl-NL" sz="1200">
                          <a:effectLst/>
                        </a:rPr>
                        <a:t>Wondzorg</a:t>
                      </a:r>
                      <a:endParaRPr lang="nl-BE" sz="1200">
                        <a:effectLst/>
                      </a:endParaRPr>
                    </a:p>
                    <a:p>
                      <a:pPr algn="just">
                        <a:spcAft>
                          <a:spcPts val="600"/>
                        </a:spcAft>
                      </a:pPr>
                      <a:r>
                        <a:rPr lang="nl-NL" sz="1200">
                          <a:effectLst/>
                        </a:rPr>
                        <a:t>Insteekpunten</a:t>
                      </a:r>
                      <a:endParaRPr lang="nl-BE" sz="1200">
                        <a:effectLst/>
                      </a:endParaRPr>
                    </a:p>
                    <a:p>
                      <a:pPr algn="just">
                        <a:spcAft>
                          <a:spcPts val="600"/>
                        </a:spcAft>
                      </a:pPr>
                      <a:r>
                        <a:rPr lang="nl-NL" sz="1200">
                          <a:effectLst/>
                        </a:rPr>
                        <a:t>Toegangspoorten</a:t>
                      </a:r>
                      <a:endParaRPr lang="nl-BE" sz="1200">
                        <a:effectLst/>
                        <a:latin typeface="Verdana"/>
                        <a:ea typeface="Times New Roman" panose="02020603050405020304" pitchFamily="18" charset="0"/>
                        <a:cs typeface="Times New Roman"/>
                      </a:endParaRPr>
                    </a:p>
                  </a:txBody>
                  <a:tcPr marL="17849" marR="17849" marT="0" marB="0">
                    <a:solidFill>
                      <a:schemeClr val="accent1">
                        <a:lumMod val="40000"/>
                        <a:lumOff val="60000"/>
                      </a:schemeClr>
                    </a:solidFill>
                  </a:tcPr>
                </a:tc>
                <a:tc>
                  <a:txBody>
                    <a:bodyPr/>
                    <a:lstStyle/>
                    <a:p>
                      <a:pPr marL="0" algn="just" defTabSz="914400" rtl="0" eaLnBrk="1" latinLnBrk="0" hangingPunct="1">
                        <a:spcAft>
                          <a:spcPts val="600"/>
                        </a:spcAft>
                      </a:pPr>
                      <a:r>
                        <a:rPr lang="fr-BE" sz="1200" b="0" kern="1200">
                          <a:solidFill>
                            <a:schemeClr val="dk1"/>
                          </a:solidFill>
                          <a:effectLst/>
                        </a:rPr>
                        <a:t>2x per dag </a:t>
                      </a:r>
                      <a:r>
                        <a:rPr lang="fr-BE" sz="1200" b="0" kern="1200" err="1">
                          <a:solidFill>
                            <a:schemeClr val="dk1"/>
                          </a:solidFill>
                          <a:effectLst/>
                        </a:rPr>
                        <a:t>tot</a:t>
                      </a:r>
                      <a:r>
                        <a:rPr lang="fr-BE" sz="1200" b="0" kern="1200">
                          <a:solidFill>
                            <a:schemeClr val="dk1"/>
                          </a:solidFill>
                          <a:effectLst/>
                        </a:rPr>
                        <a:t> </a:t>
                      </a:r>
                      <a:r>
                        <a:rPr lang="fr-BE" sz="1200" b="0" kern="1200" err="1">
                          <a:solidFill>
                            <a:schemeClr val="dk1"/>
                          </a:solidFill>
                          <a:effectLst/>
                        </a:rPr>
                        <a:t>wondheling</a:t>
                      </a:r>
                      <a:endParaRPr lang="nl-BE" sz="1200" b="0" kern="1200">
                        <a:solidFill>
                          <a:schemeClr val="dk1"/>
                        </a:solidFill>
                        <a:effectLst/>
                        <a:latin typeface="+mn-lt"/>
                        <a:ea typeface="+mn-ea"/>
                        <a:cs typeface="+mn-cs"/>
                      </a:endParaRPr>
                    </a:p>
                  </a:txBody>
                  <a:tcPr marL="17849" marR="17849" marT="0" marB="0"/>
                </a:tc>
                <a:tc>
                  <a:txBody>
                    <a:bodyPr/>
                    <a:lstStyle/>
                    <a:p>
                      <a:pPr marL="0" algn="just" defTabSz="914400" rtl="0" eaLnBrk="1" latinLnBrk="0" hangingPunct="1">
                        <a:spcAft>
                          <a:spcPts val="600"/>
                        </a:spcAft>
                      </a:pPr>
                      <a:r>
                        <a:rPr lang="nl-NL" sz="1200" b="0" kern="1200">
                          <a:solidFill>
                            <a:schemeClr val="dk1"/>
                          </a:solidFill>
                          <a:effectLst/>
                        </a:rPr>
                        <a:t>Reinigen en ontsmetten en afdekken</a:t>
                      </a:r>
                      <a:endParaRPr lang="nl-BE" sz="1200" b="0" kern="1200">
                        <a:solidFill>
                          <a:schemeClr val="dk1"/>
                        </a:solidFill>
                        <a:effectLst/>
                        <a:latin typeface="+mn-lt"/>
                        <a:ea typeface="+mn-ea"/>
                        <a:cs typeface="+mn-cs"/>
                      </a:endParaRPr>
                    </a:p>
                  </a:txBody>
                  <a:tcPr marL="17849" marR="17849" marT="0" marB="0"/>
                </a:tc>
                <a:tc>
                  <a:txBody>
                    <a:bodyPr/>
                    <a:lstStyle/>
                    <a:p>
                      <a:pPr marL="0" lvl="0" indent="-342900" algn="just" defTabSz="914400" rtl="0" eaLnBrk="1" latinLnBrk="0" hangingPunct="1">
                        <a:spcAft>
                          <a:spcPts val="600"/>
                        </a:spcAft>
                        <a:buFont typeface="Symbol" panose="05050102010706020507" pitchFamily="18" charset="2"/>
                        <a:buChar char=""/>
                      </a:pPr>
                      <a:r>
                        <a:rPr lang="nl-NL" sz="1200" b="0" kern="1200">
                          <a:solidFill>
                            <a:schemeClr val="dk1"/>
                          </a:solidFill>
                          <a:effectLst/>
                        </a:rPr>
                        <a:t>Fysiologisch water</a:t>
                      </a:r>
                      <a:endParaRPr lang="nl-BE" sz="1200" b="0" kern="1200">
                        <a:solidFill>
                          <a:schemeClr val="dk1"/>
                        </a:solidFill>
                        <a:effectLst/>
                      </a:endParaRPr>
                    </a:p>
                    <a:p>
                      <a:pPr marL="0" lvl="0" indent="-342900" algn="just" defTabSz="914400" rtl="0" eaLnBrk="1" latinLnBrk="0" hangingPunct="1">
                        <a:spcAft>
                          <a:spcPts val="600"/>
                        </a:spcAft>
                        <a:buFont typeface="Symbol" panose="05050102010706020507" pitchFamily="18" charset="2"/>
                        <a:buChar char=""/>
                      </a:pPr>
                      <a:r>
                        <a:rPr lang="nl-NL" sz="1200" b="0" kern="1200" err="1">
                          <a:solidFill>
                            <a:schemeClr val="dk1"/>
                          </a:solidFill>
                          <a:effectLst/>
                        </a:rPr>
                        <a:t>Iso</a:t>
                      </a:r>
                      <a:r>
                        <a:rPr lang="nl-NL" sz="1200" b="0" kern="1200">
                          <a:solidFill>
                            <a:schemeClr val="dk1"/>
                          </a:solidFill>
                          <a:effectLst/>
                        </a:rPr>
                        <a:t>-Betadine® </a:t>
                      </a:r>
                      <a:r>
                        <a:rPr lang="nl-NL" sz="1200" b="0" kern="1200" err="1">
                          <a:solidFill>
                            <a:schemeClr val="dk1"/>
                          </a:solidFill>
                          <a:effectLst/>
                        </a:rPr>
                        <a:t>dermicum</a:t>
                      </a:r>
                      <a:r>
                        <a:rPr lang="nl-NL" sz="1200" b="0" kern="1200">
                          <a:solidFill>
                            <a:schemeClr val="dk1"/>
                          </a:solidFill>
                          <a:effectLst/>
                        </a:rPr>
                        <a:t> / gel / </a:t>
                      </a:r>
                      <a:r>
                        <a:rPr lang="nl-NL" sz="1200" b="0" kern="1200" err="1">
                          <a:solidFill>
                            <a:schemeClr val="dk1"/>
                          </a:solidFill>
                          <a:effectLst/>
                        </a:rPr>
                        <a:t>tulle</a:t>
                      </a:r>
                      <a:endParaRPr lang="nl-BE" sz="1200" b="0" kern="1200">
                        <a:solidFill>
                          <a:schemeClr val="dk1"/>
                        </a:solidFill>
                        <a:effectLst/>
                      </a:endParaRPr>
                    </a:p>
                    <a:p>
                      <a:pPr marL="0" lvl="0" indent="-342900" algn="just" defTabSz="914400" rtl="0" eaLnBrk="1" latinLnBrk="0" hangingPunct="1">
                        <a:spcAft>
                          <a:spcPts val="600"/>
                        </a:spcAft>
                        <a:buFont typeface="Symbol" panose="05050102010706020507" pitchFamily="18" charset="2"/>
                        <a:buChar char=""/>
                      </a:pPr>
                      <a:r>
                        <a:rPr lang="nl-NL" sz="1200" b="0" kern="1200">
                          <a:solidFill>
                            <a:schemeClr val="dk1"/>
                          </a:solidFill>
                          <a:effectLst/>
                        </a:rPr>
                        <a:t>Alternatief: chloorhexidine 0.05% waterige oplossing (opgelet: cytotoxisch)</a:t>
                      </a:r>
                      <a:endParaRPr lang="nl-BE" sz="1200" b="0" kern="1200">
                        <a:solidFill>
                          <a:schemeClr val="dk1"/>
                        </a:solidFill>
                        <a:effectLst/>
                        <a:latin typeface="+mn-lt"/>
                        <a:ea typeface="+mn-ea"/>
                        <a:cs typeface="+mn-cs"/>
                      </a:endParaRPr>
                    </a:p>
                  </a:txBody>
                  <a:tcPr marL="17849" marR="17849" marT="0" marB="0"/>
                </a:tc>
                <a:extLst>
                  <a:ext uri="{0D108BD9-81ED-4DB2-BD59-A6C34878D82A}">
                    <a16:rowId xmlns:a16="http://schemas.microsoft.com/office/drawing/2014/main" val="2545923748"/>
                  </a:ext>
                </a:extLst>
              </a:tr>
            </a:tbl>
          </a:graphicData>
        </a:graphic>
      </p:graphicFrame>
    </p:spTree>
    <p:extLst>
      <p:ext uri="{BB962C8B-B14F-4D97-AF65-F5344CB8AC3E}">
        <p14:creationId xmlns:p14="http://schemas.microsoft.com/office/powerpoint/2010/main" val="2442235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399" y="365126"/>
            <a:ext cx="10679097" cy="797849"/>
          </a:xfrm>
        </p:spPr>
        <p:txBody>
          <a:bodyPr>
            <a:normAutofit/>
          </a:bodyPr>
          <a:lstStyle/>
          <a:p>
            <a:r>
              <a:rPr lang="nl-BE"/>
              <a:t>Decontaminatie </a:t>
            </a:r>
          </a:p>
        </p:txBody>
      </p:sp>
      <p:sp>
        <p:nvSpPr>
          <p:cNvPr id="8" name="Tijdelijke aanduiding voor inhoud 7">
            <a:extLst>
              <a:ext uri="{FF2B5EF4-FFF2-40B4-BE49-F238E27FC236}">
                <a16:creationId xmlns:a16="http://schemas.microsoft.com/office/drawing/2014/main" id="{B084C6BE-88B4-4FA1-B339-11B30E072193}"/>
              </a:ext>
            </a:extLst>
          </p:cNvPr>
          <p:cNvSpPr>
            <a:spLocks noGrp="1"/>
          </p:cNvSpPr>
          <p:nvPr>
            <p:ph idx="1"/>
          </p:nvPr>
        </p:nvSpPr>
        <p:spPr>
          <a:xfrm>
            <a:off x="533401" y="1349406"/>
            <a:ext cx="10847772" cy="4827557"/>
          </a:xfrm>
        </p:spPr>
        <p:txBody>
          <a:bodyPr/>
          <a:lstStyle/>
          <a:p>
            <a:r>
              <a:rPr lang="nl-BE"/>
              <a:t>Plan een kappersbezoek na </a:t>
            </a:r>
            <a:r>
              <a:rPr lang="nl-BE" err="1"/>
              <a:t>decontaminatie</a:t>
            </a:r>
            <a:endParaRPr lang="nl-BE"/>
          </a:p>
          <a:p>
            <a:r>
              <a:rPr lang="nl-BE"/>
              <a:t>Dek wonden goed af zodat bewoner wonde niet kan aanraken</a:t>
            </a:r>
          </a:p>
          <a:p>
            <a:pPr lvl="1"/>
            <a:endParaRPr lang="nl-BE"/>
          </a:p>
          <a:p>
            <a:endParaRPr lang="nl-BE"/>
          </a:p>
          <a:p>
            <a:endParaRPr lang="nl-BE"/>
          </a:p>
        </p:txBody>
      </p:sp>
    </p:spTree>
    <p:extLst>
      <p:ext uri="{BB962C8B-B14F-4D97-AF65-F5344CB8AC3E}">
        <p14:creationId xmlns:p14="http://schemas.microsoft.com/office/powerpoint/2010/main" val="2363603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EBD2C0-CF17-4F38-8DB7-272B2266A5B1}"/>
              </a:ext>
            </a:extLst>
          </p:cNvPr>
          <p:cNvSpPr>
            <a:spLocks noGrp="1"/>
          </p:cNvSpPr>
          <p:nvPr>
            <p:ph type="title"/>
          </p:nvPr>
        </p:nvSpPr>
        <p:spPr/>
        <p:txBody>
          <a:bodyPr/>
          <a:lstStyle/>
          <a:p>
            <a:endParaRPr lang="nl-BE"/>
          </a:p>
        </p:txBody>
      </p:sp>
      <p:pic>
        <p:nvPicPr>
          <p:cNvPr id="4" name="Afbeelding 3">
            <a:extLst>
              <a:ext uri="{FF2B5EF4-FFF2-40B4-BE49-F238E27FC236}">
                <a16:creationId xmlns:a16="http://schemas.microsoft.com/office/drawing/2014/main" id="{C9973C10-5FE9-436D-971A-098FE6681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el 1">
            <a:extLst>
              <a:ext uri="{FF2B5EF4-FFF2-40B4-BE49-F238E27FC236}">
                <a16:creationId xmlns:a16="http://schemas.microsoft.com/office/drawing/2014/main" id="{70F983EF-8756-4B90-880F-CEB910F31F61}"/>
              </a:ext>
            </a:extLst>
          </p:cNvPr>
          <p:cNvSpPr txBox="1">
            <a:spLocks/>
          </p:cNvSpPr>
          <p:nvPr/>
        </p:nvSpPr>
        <p:spPr>
          <a:xfrm>
            <a:off x="2476500" y="1938251"/>
            <a:ext cx="9715500" cy="491974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i="0" kern="1200">
                <a:solidFill>
                  <a:srgbClr val="4EC3E0"/>
                </a:solidFill>
                <a:latin typeface="GILROY-SEMIBOLD" pitchFamily="2" charset="77"/>
                <a:ea typeface="+mj-ea"/>
                <a:cs typeface="+mj-cs"/>
              </a:defRPr>
            </a:lvl1pPr>
          </a:lstStyle>
          <a:p>
            <a:pPr algn="l"/>
            <a:r>
              <a:rPr lang="nl-BE" sz="4400">
                <a:solidFill>
                  <a:schemeClr val="tx1"/>
                </a:solidFill>
                <a:latin typeface="Calibri"/>
                <a:cs typeface="Calibri"/>
              </a:rPr>
              <a:t>Organisatorische richtlijnen</a:t>
            </a:r>
            <a:endParaRPr lang="nl-NL">
              <a:solidFill>
                <a:schemeClr val="tx1"/>
              </a:solidFill>
            </a:endParaRPr>
          </a:p>
        </p:txBody>
      </p:sp>
    </p:spTree>
    <p:extLst>
      <p:ext uri="{BB962C8B-B14F-4D97-AF65-F5344CB8AC3E}">
        <p14:creationId xmlns:p14="http://schemas.microsoft.com/office/powerpoint/2010/main" val="4183415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399" y="365126"/>
            <a:ext cx="10679097" cy="797849"/>
          </a:xfrm>
        </p:spPr>
        <p:txBody>
          <a:bodyPr>
            <a:normAutofit/>
          </a:bodyPr>
          <a:lstStyle/>
          <a:p>
            <a:r>
              <a:rPr lang="nl-BE"/>
              <a:t>Personeels- en materiaaltoewijzing</a:t>
            </a:r>
          </a:p>
        </p:txBody>
      </p:sp>
      <p:sp>
        <p:nvSpPr>
          <p:cNvPr id="8" name="Tijdelijke aanduiding voor inhoud 7">
            <a:extLst>
              <a:ext uri="{FF2B5EF4-FFF2-40B4-BE49-F238E27FC236}">
                <a16:creationId xmlns:a16="http://schemas.microsoft.com/office/drawing/2014/main" id="{B084C6BE-88B4-4FA1-B339-11B30E072193}"/>
              </a:ext>
            </a:extLst>
          </p:cNvPr>
          <p:cNvSpPr>
            <a:spLocks noGrp="1"/>
          </p:cNvSpPr>
          <p:nvPr>
            <p:ph idx="1"/>
          </p:nvPr>
        </p:nvSpPr>
        <p:spPr>
          <a:xfrm>
            <a:off x="533401" y="1349406"/>
            <a:ext cx="10847772" cy="4827557"/>
          </a:xfrm>
        </p:spPr>
        <p:txBody>
          <a:bodyPr/>
          <a:lstStyle/>
          <a:p>
            <a:r>
              <a:rPr lang="nl-BE"/>
              <a:t>Advies om personeels- en materiaaltoewijzing toe te passen per shift</a:t>
            </a:r>
          </a:p>
          <a:p>
            <a:r>
              <a:rPr lang="nl-BE"/>
              <a:t>Door werkdruk en tekort aan materiaal: onvoldoende correct toepassen van voorzorgsmaatregelen + tijd tekort om niet-patiëntgebonden materialen correct te reinigen en ontsmetten</a:t>
            </a:r>
          </a:p>
          <a:p>
            <a:r>
              <a:rPr lang="nl-BE"/>
              <a:t>Inzetten op optimale kennis, risicoperceptie, attitude, gedrag en competenties</a:t>
            </a:r>
          </a:p>
          <a:p>
            <a:pPr marL="0" indent="0">
              <a:buNone/>
            </a:pPr>
            <a:r>
              <a:rPr lang="nl-BE"/>
              <a:t> </a:t>
            </a:r>
          </a:p>
          <a:p>
            <a:endParaRPr lang="nl-BE"/>
          </a:p>
          <a:p>
            <a:endParaRPr lang="nl-BE"/>
          </a:p>
        </p:txBody>
      </p:sp>
    </p:spTree>
    <p:extLst>
      <p:ext uri="{BB962C8B-B14F-4D97-AF65-F5344CB8AC3E}">
        <p14:creationId xmlns:p14="http://schemas.microsoft.com/office/powerpoint/2010/main" val="470090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399" y="365126"/>
            <a:ext cx="10679097" cy="797849"/>
          </a:xfrm>
        </p:spPr>
        <p:txBody>
          <a:bodyPr>
            <a:normAutofit/>
          </a:bodyPr>
          <a:lstStyle/>
          <a:p>
            <a:r>
              <a:rPr lang="nl-BE"/>
              <a:t>Informatieoverdracht bij transfer en transport</a:t>
            </a:r>
          </a:p>
        </p:txBody>
      </p:sp>
      <p:sp>
        <p:nvSpPr>
          <p:cNvPr id="8" name="Tijdelijke aanduiding voor inhoud 7">
            <a:extLst>
              <a:ext uri="{FF2B5EF4-FFF2-40B4-BE49-F238E27FC236}">
                <a16:creationId xmlns:a16="http://schemas.microsoft.com/office/drawing/2014/main" id="{B084C6BE-88B4-4FA1-B339-11B30E072193}"/>
              </a:ext>
            </a:extLst>
          </p:cNvPr>
          <p:cNvSpPr>
            <a:spLocks noGrp="1"/>
          </p:cNvSpPr>
          <p:nvPr>
            <p:ph idx="1"/>
          </p:nvPr>
        </p:nvSpPr>
        <p:spPr>
          <a:xfrm>
            <a:off x="533401" y="1349406"/>
            <a:ext cx="10847772" cy="4827557"/>
          </a:xfrm>
        </p:spPr>
        <p:txBody>
          <a:bodyPr/>
          <a:lstStyle/>
          <a:p>
            <a:r>
              <a:rPr lang="nl-BE"/>
              <a:t>Transferdocument </a:t>
            </a:r>
          </a:p>
          <a:p>
            <a:pPr lvl="1"/>
            <a:r>
              <a:rPr lang="nl-BE"/>
              <a:t>Met de MRSA-status</a:t>
            </a:r>
          </a:p>
          <a:p>
            <a:pPr lvl="1"/>
            <a:r>
              <a:rPr lang="nl-BE"/>
              <a:t>In te vullen door verantwoordelijke verpleegkundige en arts </a:t>
            </a:r>
          </a:p>
          <a:p>
            <a:r>
              <a:rPr lang="nl-BE"/>
              <a:t>Transportdocument </a:t>
            </a:r>
          </a:p>
          <a:p>
            <a:pPr lvl="1"/>
            <a:r>
              <a:rPr lang="nl-BE"/>
              <a:t>Met de te nemen voorzorgsmaatregelen </a:t>
            </a:r>
          </a:p>
          <a:p>
            <a:pPr lvl="1"/>
            <a:r>
              <a:rPr lang="nl-BE"/>
              <a:t>In te vullen door verantwoordelijke verpleegkundige </a:t>
            </a:r>
          </a:p>
          <a:p>
            <a:r>
              <a:rPr lang="nl-BE"/>
              <a:t>Deze documenten zijn te vinden op website van Departement Zorg</a:t>
            </a:r>
          </a:p>
          <a:p>
            <a:pPr marL="0" indent="0">
              <a:buNone/>
            </a:pPr>
            <a:r>
              <a:rPr lang="nl-BE"/>
              <a:t> </a:t>
            </a:r>
          </a:p>
          <a:p>
            <a:endParaRPr lang="nl-BE"/>
          </a:p>
          <a:p>
            <a:endParaRPr lang="nl-BE"/>
          </a:p>
        </p:txBody>
      </p:sp>
    </p:spTree>
    <p:extLst>
      <p:ext uri="{BB962C8B-B14F-4D97-AF65-F5344CB8AC3E}">
        <p14:creationId xmlns:p14="http://schemas.microsoft.com/office/powerpoint/2010/main" val="1337135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399" y="365126"/>
            <a:ext cx="10679097" cy="797849"/>
          </a:xfrm>
        </p:spPr>
        <p:txBody>
          <a:bodyPr>
            <a:normAutofit/>
          </a:bodyPr>
          <a:lstStyle/>
          <a:p>
            <a:r>
              <a:rPr lang="nl-BE"/>
              <a:t>Informatieoverdracht bij transfer en transport</a:t>
            </a:r>
          </a:p>
        </p:txBody>
      </p:sp>
      <p:sp>
        <p:nvSpPr>
          <p:cNvPr id="8" name="Tijdelijke aanduiding voor inhoud 7">
            <a:extLst>
              <a:ext uri="{FF2B5EF4-FFF2-40B4-BE49-F238E27FC236}">
                <a16:creationId xmlns:a16="http://schemas.microsoft.com/office/drawing/2014/main" id="{B084C6BE-88B4-4FA1-B339-11B30E072193}"/>
              </a:ext>
            </a:extLst>
          </p:cNvPr>
          <p:cNvSpPr>
            <a:spLocks noGrp="1"/>
          </p:cNvSpPr>
          <p:nvPr>
            <p:ph idx="1"/>
          </p:nvPr>
        </p:nvSpPr>
        <p:spPr>
          <a:xfrm>
            <a:off x="533401" y="1349406"/>
            <a:ext cx="10847772" cy="4827557"/>
          </a:xfrm>
        </p:spPr>
        <p:txBody>
          <a:bodyPr/>
          <a:lstStyle/>
          <a:p>
            <a:r>
              <a:rPr lang="nl-BE"/>
              <a:t>Transferdocument </a:t>
            </a:r>
          </a:p>
          <a:p>
            <a:pPr lvl="1"/>
            <a:r>
              <a:rPr lang="nl-BE"/>
              <a:t>Met de MRSA-status</a:t>
            </a:r>
          </a:p>
          <a:p>
            <a:pPr lvl="1"/>
            <a:r>
              <a:rPr lang="nl-BE"/>
              <a:t>In te vullen door verantwoordelijke verpleegkundige en arts </a:t>
            </a:r>
          </a:p>
          <a:p>
            <a:r>
              <a:rPr lang="nl-BE"/>
              <a:t>Transportdocument </a:t>
            </a:r>
          </a:p>
          <a:p>
            <a:pPr lvl="1"/>
            <a:r>
              <a:rPr lang="nl-BE"/>
              <a:t>Met de te nemen voorzorgsmaatregelen </a:t>
            </a:r>
          </a:p>
          <a:p>
            <a:pPr lvl="1"/>
            <a:r>
              <a:rPr lang="nl-BE"/>
              <a:t>In te vullen door verantwoordelijke verpleegkundige </a:t>
            </a:r>
          </a:p>
          <a:p>
            <a:endParaRPr lang="nl-BE"/>
          </a:p>
          <a:p>
            <a:pPr marL="0" indent="0">
              <a:buNone/>
            </a:pPr>
            <a:r>
              <a:rPr lang="nl-BE"/>
              <a:t> </a:t>
            </a:r>
          </a:p>
          <a:p>
            <a:endParaRPr lang="nl-BE"/>
          </a:p>
          <a:p>
            <a:endParaRPr lang="nl-BE"/>
          </a:p>
        </p:txBody>
      </p:sp>
      <p:pic>
        <p:nvPicPr>
          <p:cNvPr id="3" name="Afbeelding 2">
            <a:extLst>
              <a:ext uri="{FF2B5EF4-FFF2-40B4-BE49-F238E27FC236}">
                <a16:creationId xmlns:a16="http://schemas.microsoft.com/office/drawing/2014/main" id="{DE2BD4CC-8BE7-47F6-BA72-DE8438C76AC5}"/>
              </a:ext>
            </a:extLst>
          </p:cNvPr>
          <p:cNvPicPr>
            <a:picLocks noChangeAspect="1"/>
          </p:cNvPicPr>
          <p:nvPr/>
        </p:nvPicPr>
        <p:blipFill>
          <a:blip r:embed="rId2"/>
          <a:stretch>
            <a:fillRect/>
          </a:stretch>
        </p:blipFill>
        <p:spPr>
          <a:xfrm>
            <a:off x="56316" y="0"/>
            <a:ext cx="6034678" cy="6858000"/>
          </a:xfrm>
          <a:prstGeom prst="rect">
            <a:avLst/>
          </a:prstGeom>
        </p:spPr>
      </p:pic>
      <p:pic>
        <p:nvPicPr>
          <p:cNvPr id="4" name="Afbeelding 3">
            <a:extLst>
              <a:ext uri="{FF2B5EF4-FFF2-40B4-BE49-F238E27FC236}">
                <a16:creationId xmlns:a16="http://schemas.microsoft.com/office/drawing/2014/main" id="{1AC54100-4014-4B69-A4B5-91D4F341CF76}"/>
              </a:ext>
            </a:extLst>
          </p:cNvPr>
          <p:cNvPicPr>
            <a:picLocks noChangeAspect="1"/>
          </p:cNvPicPr>
          <p:nvPr/>
        </p:nvPicPr>
        <p:blipFill>
          <a:blip r:embed="rId3"/>
          <a:stretch>
            <a:fillRect/>
          </a:stretch>
        </p:blipFill>
        <p:spPr>
          <a:xfrm>
            <a:off x="6090994" y="0"/>
            <a:ext cx="6101006" cy="6858000"/>
          </a:xfrm>
          <a:prstGeom prst="rect">
            <a:avLst/>
          </a:prstGeom>
        </p:spPr>
      </p:pic>
    </p:spTree>
    <p:extLst>
      <p:ext uri="{BB962C8B-B14F-4D97-AF65-F5344CB8AC3E}">
        <p14:creationId xmlns:p14="http://schemas.microsoft.com/office/powerpoint/2010/main" val="238265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400" y="365126"/>
            <a:ext cx="10820400" cy="775778"/>
          </a:xfrm>
        </p:spPr>
        <p:txBody>
          <a:bodyPr/>
          <a:lstStyle/>
          <a:p>
            <a:r>
              <a:rPr lang="nl-BE"/>
              <a:t>MRSA beleid</a:t>
            </a:r>
          </a:p>
        </p:txBody>
      </p:sp>
      <p:sp>
        <p:nvSpPr>
          <p:cNvPr id="3" name="Tijdelijke aanduiding voor inhoud 2">
            <a:extLst>
              <a:ext uri="{FF2B5EF4-FFF2-40B4-BE49-F238E27FC236}">
                <a16:creationId xmlns:a16="http://schemas.microsoft.com/office/drawing/2014/main" id="{EDE88F99-1EB2-4D21-91EB-2E39CF23738E}"/>
              </a:ext>
            </a:extLst>
          </p:cNvPr>
          <p:cNvSpPr>
            <a:spLocks noGrp="1"/>
          </p:cNvSpPr>
          <p:nvPr>
            <p:ph idx="1"/>
          </p:nvPr>
        </p:nvSpPr>
        <p:spPr>
          <a:xfrm>
            <a:off x="533400" y="1140904"/>
            <a:ext cx="11125200" cy="5231321"/>
          </a:xfrm>
        </p:spPr>
        <p:txBody>
          <a:bodyPr>
            <a:normAutofit/>
          </a:bodyPr>
          <a:lstStyle/>
          <a:p>
            <a:pPr marL="0" indent="0" fontAlgn="base">
              <a:buNone/>
            </a:pPr>
            <a:r>
              <a:rPr lang="nl-BE" b="1"/>
              <a:t>Richtlijnen</a:t>
            </a:r>
          </a:p>
          <a:p>
            <a:pPr fontAlgn="base"/>
            <a:r>
              <a:rPr lang="nl-BE"/>
              <a:t>GOSPIZ – GDEPIH, 2005. Richtlijnen ter preventie van overdracht van MRSA in woon- en zorgcentra</a:t>
            </a:r>
          </a:p>
          <a:p>
            <a:pPr fontAlgn="base"/>
            <a:r>
              <a:rPr lang="nl-BE"/>
              <a:t>Agentschap Zorg en Gezondheid, 2020 (nu: Departement Zorg). Werkinstrument infectiepreventiebeleid in de Vlaamse woonzorgcentra</a:t>
            </a:r>
          </a:p>
          <a:p>
            <a:pPr fontAlgn="base"/>
            <a:r>
              <a:rPr lang="nl-BE"/>
              <a:t>Regionaal Platform Ziekenhuishygiëne West-Vlaanderen, 2004. MRSA-beleid in woonzorgcentra. </a:t>
            </a:r>
          </a:p>
          <a:p>
            <a:pPr fontAlgn="base"/>
            <a:r>
              <a:rPr lang="nl-BE"/>
              <a:t>Update 2023 door Regionaal Platform Ziekenhuishygiëne West-Vlaanderen</a:t>
            </a:r>
          </a:p>
          <a:p>
            <a:pPr fontAlgn="base"/>
            <a:endParaRPr lang="en-US"/>
          </a:p>
          <a:p>
            <a:endParaRPr lang="nl-BE"/>
          </a:p>
        </p:txBody>
      </p:sp>
      <p:sp>
        <p:nvSpPr>
          <p:cNvPr id="4" name="Rechthoek 3">
            <a:extLst>
              <a:ext uri="{FF2B5EF4-FFF2-40B4-BE49-F238E27FC236}">
                <a16:creationId xmlns:a16="http://schemas.microsoft.com/office/drawing/2014/main" id="{8D424A8B-DDF9-4E88-AF30-64C40FF4FEF6}"/>
              </a:ext>
            </a:extLst>
          </p:cNvPr>
          <p:cNvSpPr/>
          <p:nvPr/>
        </p:nvSpPr>
        <p:spPr>
          <a:xfrm>
            <a:off x="620785" y="5522598"/>
            <a:ext cx="9647340" cy="584775"/>
          </a:xfrm>
          <a:prstGeom prst="rect">
            <a:avLst/>
          </a:prstGeom>
          <a:solidFill>
            <a:srgbClr val="4EC3E0"/>
          </a:solidFill>
        </p:spPr>
        <p:txBody>
          <a:bodyPr wrap="square">
            <a:spAutoFit/>
          </a:bodyPr>
          <a:lstStyle/>
          <a:p>
            <a:r>
              <a:rPr lang="nl-BE" sz="3200" b="1">
                <a:solidFill>
                  <a:schemeClr val="bg1"/>
                </a:solidFill>
                <a:sym typeface="Wingdings" panose="05000000000000000000" pitchFamily="2" charset="2"/>
              </a:rPr>
              <a:t> </a:t>
            </a:r>
            <a:r>
              <a:rPr lang="nl-BE" sz="3200" b="1">
                <a:solidFill>
                  <a:schemeClr val="bg1"/>
                </a:solidFill>
              </a:rPr>
              <a:t>Moeilijkheden bij vertaling en implementatie in WZC</a:t>
            </a:r>
          </a:p>
        </p:txBody>
      </p:sp>
    </p:spTree>
    <p:extLst>
      <p:ext uri="{BB962C8B-B14F-4D97-AF65-F5344CB8AC3E}">
        <p14:creationId xmlns:p14="http://schemas.microsoft.com/office/powerpoint/2010/main" val="2520266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399" y="365126"/>
            <a:ext cx="10679097" cy="797849"/>
          </a:xfrm>
        </p:spPr>
        <p:txBody>
          <a:bodyPr>
            <a:normAutofit/>
          </a:bodyPr>
          <a:lstStyle/>
          <a:p>
            <a:r>
              <a:rPr lang="nl-BE"/>
              <a:t>Communicatie naar bewoner</a:t>
            </a:r>
          </a:p>
        </p:txBody>
      </p:sp>
      <p:sp>
        <p:nvSpPr>
          <p:cNvPr id="8" name="Tijdelijke aanduiding voor inhoud 7">
            <a:extLst>
              <a:ext uri="{FF2B5EF4-FFF2-40B4-BE49-F238E27FC236}">
                <a16:creationId xmlns:a16="http://schemas.microsoft.com/office/drawing/2014/main" id="{B084C6BE-88B4-4FA1-B339-11B30E072193}"/>
              </a:ext>
            </a:extLst>
          </p:cNvPr>
          <p:cNvSpPr>
            <a:spLocks noGrp="1"/>
          </p:cNvSpPr>
          <p:nvPr>
            <p:ph idx="1"/>
          </p:nvPr>
        </p:nvSpPr>
        <p:spPr>
          <a:xfrm>
            <a:off x="533401" y="1349406"/>
            <a:ext cx="4281880" cy="4827557"/>
          </a:xfrm>
        </p:spPr>
        <p:txBody>
          <a:bodyPr/>
          <a:lstStyle/>
          <a:p>
            <a:r>
              <a:rPr lang="nl-BE"/>
              <a:t>Folder/ informatiebrochure</a:t>
            </a:r>
          </a:p>
          <a:p>
            <a:r>
              <a:rPr lang="nl-NL"/>
              <a:t>Stimuleer de bewoner-empowerment in functie van een correcte decontaminatie en het succes op het </a:t>
            </a:r>
            <a:r>
              <a:rPr lang="nl-NL" err="1"/>
              <a:t>negativeren</a:t>
            </a:r>
            <a:endParaRPr lang="nl-BE"/>
          </a:p>
          <a:p>
            <a:endParaRPr lang="nl-BE"/>
          </a:p>
          <a:p>
            <a:pPr marL="0" indent="0">
              <a:buNone/>
            </a:pPr>
            <a:r>
              <a:rPr lang="nl-BE"/>
              <a:t> </a:t>
            </a:r>
          </a:p>
          <a:p>
            <a:endParaRPr lang="nl-BE"/>
          </a:p>
          <a:p>
            <a:endParaRPr lang="nl-BE"/>
          </a:p>
        </p:txBody>
      </p:sp>
      <p:pic>
        <p:nvPicPr>
          <p:cNvPr id="3" name="Afbeelding 2">
            <a:extLst>
              <a:ext uri="{FF2B5EF4-FFF2-40B4-BE49-F238E27FC236}">
                <a16:creationId xmlns:a16="http://schemas.microsoft.com/office/drawing/2014/main" id="{8B7C58AA-AED2-45EE-8B17-B2C8E21B0CC6}"/>
              </a:ext>
            </a:extLst>
          </p:cNvPr>
          <p:cNvPicPr>
            <a:picLocks noChangeAspect="1"/>
          </p:cNvPicPr>
          <p:nvPr/>
        </p:nvPicPr>
        <p:blipFill>
          <a:blip r:embed="rId2"/>
          <a:stretch>
            <a:fillRect/>
          </a:stretch>
        </p:blipFill>
        <p:spPr>
          <a:xfrm>
            <a:off x="4875135" y="1162975"/>
            <a:ext cx="7177746" cy="4867251"/>
          </a:xfrm>
          <a:prstGeom prst="rect">
            <a:avLst/>
          </a:prstGeom>
        </p:spPr>
      </p:pic>
    </p:spTree>
    <p:extLst>
      <p:ext uri="{BB962C8B-B14F-4D97-AF65-F5344CB8AC3E}">
        <p14:creationId xmlns:p14="http://schemas.microsoft.com/office/powerpoint/2010/main" val="2567730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399" y="365126"/>
            <a:ext cx="10679097" cy="797849"/>
          </a:xfrm>
        </p:spPr>
        <p:txBody>
          <a:bodyPr>
            <a:normAutofit/>
          </a:bodyPr>
          <a:lstStyle/>
          <a:p>
            <a:r>
              <a:rPr lang="nl-BE"/>
              <a:t>Communicatie naar bezoeker</a:t>
            </a:r>
          </a:p>
        </p:txBody>
      </p:sp>
      <p:sp>
        <p:nvSpPr>
          <p:cNvPr id="8" name="Tijdelijke aanduiding voor inhoud 7">
            <a:extLst>
              <a:ext uri="{FF2B5EF4-FFF2-40B4-BE49-F238E27FC236}">
                <a16:creationId xmlns:a16="http://schemas.microsoft.com/office/drawing/2014/main" id="{B084C6BE-88B4-4FA1-B339-11B30E072193}"/>
              </a:ext>
            </a:extLst>
          </p:cNvPr>
          <p:cNvSpPr>
            <a:spLocks noGrp="1"/>
          </p:cNvSpPr>
          <p:nvPr>
            <p:ph idx="1"/>
          </p:nvPr>
        </p:nvSpPr>
        <p:spPr>
          <a:xfrm>
            <a:off x="533400" y="1349406"/>
            <a:ext cx="11110519" cy="4827557"/>
          </a:xfrm>
        </p:spPr>
        <p:txBody>
          <a:bodyPr vert="horz" lIns="91440" tIns="45720" rIns="91440" bIns="45720" rtlCol="0" anchor="t">
            <a:normAutofit/>
          </a:bodyPr>
          <a:lstStyle/>
          <a:p>
            <a:r>
              <a:rPr lang="nl-BE"/>
              <a:t>Bezoek is toegelaten</a:t>
            </a:r>
          </a:p>
          <a:p>
            <a:r>
              <a:rPr lang="nl-NL"/>
              <a:t>Stimuleer de bezoeker-empowerment in functie van een correcte decontaminatie en het succes op het </a:t>
            </a:r>
            <a:r>
              <a:rPr lang="nl-NL" err="1"/>
              <a:t>negativeren</a:t>
            </a:r>
            <a:endParaRPr lang="nl-NL"/>
          </a:p>
          <a:p>
            <a:r>
              <a:rPr lang="nl-BE"/>
              <a:t>Bij </a:t>
            </a:r>
            <a:r>
              <a:rPr lang="nl-BE" err="1"/>
              <a:t>decontaminatie</a:t>
            </a:r>
            <a:r>
              <a:rPr lang="nl-BE"/>
              <a:t>: fysiek contact vermijden zodat bezoekers de bewoner niet </a:t>
            </a:r>
            <a:r>
              <a:rPr lang="nl-BE" err="1"/>
              <a:t>herbesmetten</a:t>
            </a:r>
            <a:r>
              <a:rPr lang="nl-BE"/>
              <a:t> </a:t>
            </a:r>
          </a:p>
          <a:p>
            <a:endParaRPr lang="nl-BE"/>
          </a:p>
          <a:p>
            <a:endParaRPr lang="nl-BE"/>
          </a:p>
          <a:p>
            <a:pPr marL="0" indent="0">
              <a:buNone/>
            </a:pPr>
            <a:endParaRPr lang="nl-BE"/>
          </a:p>
          <a:p>
            <a:endParaRPr lang="nl-BE"/>
          </a:p>
        </p:txBody>
      </p:sp>
    </p:spTree>
    <p:extLst>
      <p:ext uri="{BB962C8B-B14F-4D97-AF65-F5344CB8AC3E}">
        <p14:creationId xmlns:p14="http://schemas.microsoft.com/office/powerpoint/2010/main" val="3065760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399" y="365126"/>
            <a:ext cx="10679097" cy="797849"/>
          </a:xfrm>
        </p:spPr>
        <p:txBody>
          <a:bodyPr>
            <a:normAutofit/>
          </a:bodyPr>
          <a:lstStyle/>
          <a:p>
            <a:r>
              <a:rPr lang="nl-BE"/>
              <a:t>Belevingsgerichte holistische zorgverlening</a:t>
            </a:r>
          </a:p>
        </p:txBody>
      </p:sp>
      <p:sp>
        <p:nvSpPr>
          <p:cNvPr id="8" name="Tijdelijke aanduiding voor inhoud 7">
            <a:extLst>
              <a:ext uri="{FF2B5EF4-FFF2-40B4-BE49-F238E27FC236}">
                <a16:creationId xmlns:a16="http://schemas.microsoft.com/office/drawing/2014/main" id="{B084C6BE-88B4-4FA1-B339-11B30E072193}"/>
              </a:ext>
            </a:extLst>
          </p:cNvPr>
          <p:cNvSpPr>
            <a:spLocks noGrp="1"/>
          </p:cNvSpPr>
          <p:nvPr>
            <p:ph idx="1"/>
          </p:nvPr>
        </p:nvSpPr>
        <p:spPr>
          <a:xfrm>
            <a:off x="533400" y="1349406"/>
            <a:ext cx="11110519" cy="5143468"/>
          </a:xfrm>
        </p:spPr>
        <p:txBody>
          <a:bodyPr vert="horz" lIns="91440" tIns="45720" rIns="91440" bIns="45720" rtlCol="0" anchor="t">
            <a:normAutofit/>
          </a:bodyPr>
          <a:lstStyle/>
          <a:p>
            <a:pPr lvl="0"/>
            <a:r>
              <a:rPr lang="nl-NL"/>
              <a:t>Stigmatiseer niet</a:t>
            </a:r>
            <a:endParaRPr lang="nl-BE"/>
          </a:p>
          <a:p>
            <a:pPr lvl="0"/>
            <a:r>
              <a:rPr lang="nl-NL"/>
              <a:t>Besteed aandacht aan de beleving/gemoedsrust/motivatie </a:t>
            </a:r>
          </a:p>
          <a:p>
            <a:pPr lvl="0"/>
            <a:r>
              <a:rPr lang="nl-NL"/>
              <a:t>Geef de nodige uitleg en beantwoord de vragen</a:t>
            </a:r>
          </a:p>
          <a:p>
            <a:pPr lvl="0"/>
            <a:r>
              <a:rPr lang="nl-NL"/>
              <a:t>De kamerdeur moet niet dicht zijn. Sluit de bewoner niet op. Fixeer de bewoner niet maar zorg er wel voor dat de MRSA positieve bewoner geen fysiek contact heeft met andere bewoners/bezoekers of met hun materialen. Zorg voor voldoende bewegingsvrijheid.</a:t>
            </a:r>
            <a:endParaRPr lang="nl-BE"/>
          </a:p>
          <a:p>
            <a:pPr lvl="0"/>
            <a:r>
              <a:rPr lang="nl-NL"/>
              <a:t>Zorg ervoor dat de MRSA positieve bewoner kan deelnemen aan alle activiteiten (met uitzondering van </a:t>
            </a:r>
            <a:r>
              <a:rPr lang="nl-NL" err="1"/>
              <a:t>wellnessactiviteiten</a:t>
            </a:r>
            <a:r>
              <a:rPr lang="nl-NL"/>
              <a:t>)</a:t>
            </a:r>
          </a:p>
          <a:p>
            <a:endParaRPr lang="nl-NL">
              <a:cs typeface="Calibri" panose="020F0502020204030204"/>
            </a:endParaRPr>
          </a:p>
          <a:p>
            <a:pPr marL="0" indent="0">
              <a:buNone/>
            </a:pPr>
            <a:endParaRPr lang="nl-BE"/>
          </a:p>
          <a:p>
            <a:endParaRPr lang="nl-BE"/>
          </a:p>
        </p:txBody>
      </p:sp>
    </p:spTree>
    <p:extLst>
      <p:ext uri="{BB962C8B-B14F-4D97-AF65-F5344CB8AC3E}">
        <p14:creationId xmlns:p14="http://schemas.microsoft.com/office/powerpoint/2010/main" val="2096896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EBD2C0-CF17-4F38-8DB7-272B2266A5B1}"/>
              </a:ext>
            </a:extLst>
          </p:cNvPr>
          <p:cNvSpPr>
            <a:spLocks noGrp="1"/>
          </p:cNvSpPr>
          <p:nvPr>
            <p:ph type="title"/>
          </p:nvPr>
        </p:nvSpPr>
        <p:spPr/>
        <p:txBody>
          <a:bodyPr/>
          <a:lstStyle/>
          <a:p>
            <a:endParaRPr lang="nl-BE"/>
          </a:p>
        </p:txBody>
      </p:sp>
      <p:pic>
        <p:nvPicPr>
          <p:cNvPr id="4" name="Afbeelding 3">
            <a:extLst>
              <a:ext uri="{FF2B5EF4-FFF2-40B4-BE49-F238E27FC236}">
                <a16:creationId xmlns:a16="http://schemas.microsoft.com/office/drawing/2014/main" id="{C9973C10-5FE9-436D-971A-098FE6681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el 1">
            <a:extLst>
              <a:ext uri="{FF2B5EF4-FFF2-40B4-BE49-F238E27FC236}">
                <a16:creationId xmlns:a16="http://schemas.microsoft.com/office/drawing/2014/main" id="{70F983EF-8756-4B90-880F-CEB910F31F61}"/>
              </a:ext>
            </a:extLst>
          </p:cNvPr>
          <p:cNvSpPr txBox="1">
            <a:spLocks/>
          </p:cNvSpPr>
          <p:nvPr/>
        </p:nvSpPr>
        <p:spPr>
          <a:xfrm>
            <a:off x="2476500" y="1938251"/>
            <a:ext cx="9715500" cy="491974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i="0" kern="1200">
                <a:solidFill>
                  <a:srgbClr val="4EC3E0"/>
                </a:solidFill>
                <a:latin typeface="GILROY-SEMIBOLD" pitchFamily="2" charset="77"/>
                <a:ea typeface="+mj-ea"/>
                <a:cs typeface="+mj-cs"/>
              </a:defRPr>
            </a:lvl1pPr>
          </a:lstStyle>
          <a:p>
            <a:pPr algn="l"/>
            <a:r>
              <a:rPr lang="nl-BE" sz="4400">
                <a:solidFill>
                  <a:schemeClr val="tx1"/>
                </a:solidFill>
                <a:latin typeface="Calibri"/>
                <a:cs typeface="Calibri"/>
              </a:rPr>
              <a:t>Uitbraak</a:t>
            </a:r>
            <a:endParaRPr lang="nl-NL">
              <a:solidFill>
                <a:schemeClr val="tx1"/>
              </a:solidFill>
            </a:endParaRPr>
          </a:p>
        </p:txBody>
      </p:sp>
    </p:spTree>
    <p:extLst>
      <p:ext uri="{BB962C8B-B14F-4D97-AF65-F5344CB8AC3E}">
        <p14:creationId xmlns:p14="http://schemas.microsoft.com/office/powerpoint/2010/main" val="1185716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399" y="365126"/>
            <a:ext cx="10679097" cy="797849"/>
          </a:xfrm>
        </p:spPr>
        <p:txBody>
          <a:bodyPr>
            <a:normAutofit/>
          </a:bodyPr>
          <a:lstStyle/>
          <a:p>
            <a:r>
              <a:rPr lang="nl-BE"/>
              <a:t>Wat bij uitbraak?</a:t>
            </a:r>
          </a:p>
        </p:txBody>
      </p:sp>
      <p:sp>
        <p:nvSpPr>
          <p:cNvPr id="8" name="Tijdelijke aanduiding voor inhoud 7">
            <a:extLst>
              <a:ext uri="{FF2B5EF4-FFF2-40B4-BE49-F238E27FC236}">
                <a16:creationId xmlns:a16="http://schemas.microsoft.com/office/drawing/2014/main" id="{B084C6BE-88B4-4FA1-B339-11B30E072193}"/>
              </a:ext>
            </a:extLst>
          </p:cNvPr>
          <p:cNvSpPr>
            <a:spLocks noGrp="1"/>
          </p:cNvSpPr>
          <p:nvPr>
            <p:ph idx="1"/>
          </p:nvPr>
        </p:nvSpPr>
        <p:spPr>
          <a:xfrm>
            <a:off x="533400" y="1349406"/>
            <a:ext cx="11110519" cy="5143468"/>
          </a:xfrm>
        </p:spPr>
        <p:txBody>
          <a:bodyPr>
            <a:normAutofit/>
          </a:bodyPr>
          <a:lstStyle/>
          <a:p>
            <a:pPr lvl="0"/>
            <a:r>
              <a:rPr lang="nl-BE"/>
              <a:t>Contact opnemen met ziekenhuishygiëne ter ondersteuning van verder beleid </a:t>
            </a:r>
          </a:p>
          <a:p>
            <a:pPr lvl="0"/>
            <a:r>
              <a:rPr lang="nl-BE"/>
              <a:t>Meld de plotse toename aan Departement Zorg</a:t>
            </a:r>
          </a:p>
          <a:p>
            <a:pPr marL="0" indent="0">
              <a:buNone/>
            </a:pPr>
            <a:endParaRPr lang="nl-BE"/>
          </a:p>
          <a:p>
            <a:endParaRPr lang="nl-BE"/>
          </a:p>
        </p:txBody>
      </p:sp>
    </p:spTree>
    <p:extLst>
      <p:ext uri="{BB962C8B-B14F-4D97-AF65-F5344CB8AC3E}">
        <p14:creationId xmlns:p14="http://schemas.microsoft.com/office/powerpoint/2010/main" val="2534155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400" y="365126"/>
            <a:ext cx="10820400" cy="775778"/>
          </a:xfrm>
        </p:spPr>
        <p:txBody>
          <a:bodyPr/>
          <a:lstStyle/>
          <a:p>
            <a:r>
              <a:rPr lang="nl-BE"/>
              <a:t>MRSA beleid</a:t>
            </a:r>
          </a:p>
        </p:txBody>
      </p:sp>
      <p:sp>
        <p:nvSpPr>
          <p:cNvPr id="3" name="Tijdelijke aanduiding voor inhoud 2">
            <a:extLst>
              <a:ext uri="{FF2B5EF4-FFF2-40B4-BE49-F238E27FC236}">
                <a16:creationId xmlns:a16="http://schemas.microsoft.com/office/drawing/2014/main" id="{EDE88F99-1EB2-4D21-91EB-2E39CF23738E}"/>
              </a:ext>
            </a:extLst>
          </p:cNvPr>
          <p:cNvSpPr>
            <a:spLocks noGrp="1"/>
          </p:cNvSpPr>
          <p:nvPr>
            <p:ph idx="1"/>
          </p:nvPr>
        </p:nvSpPr>
        <p:spPr>
          <a:xfrm>
            <a:off x="533400" y="1140904"/>
            <a:ext cx="11125200" cy="5231321"/>
          </a:xfrm>
        </p:spPr>
        <p:txBody>
          <a:bodyPr>
            <a:normAutofit/>
          </a:bodyPr>
          <a:lstStyle/>
          <a:p>
            <a:pPr marL="0" indent="0" fontAlgn="base">
              <a:buNone/>
            </a:pPr>
            <a:r>
              <a:rPr lang="nl-BE" b="1"/>
              <a:t>Methodologie</a:t>
            </a:r>
            <a:r>
              <a:rPr lang="nl-BE"/>
              <a:t> </a:t>
            </a:r>
          </a:p>
          <a:p>
            <a:pPr fontAlgn="base"/>
            <a:r>
              <a:rPr lang="nl-BE"/>
              <a:t>Voorstel tot aanpassingen door regionaal platform voor ziekenhuishygiëne West-Vlaanderen </a:t>
            </a:r>
          </a:p>
          <a:p>
            <a:pPr lvl="1" fontAlgn="base"/>
            <a:r>
              <a:rPr lang="nl-BE"/>
              <a:t>Bundelen van huidige richtlijnen</a:t>
            </a:r>
          </a:p>
          <a:p>
            <a:pPr lvl="1" fontAlgn="base"/>
            <a:r>
              <a:rPr lang="nl-BE"/>
              <a:t>Beleid ziekenhuizen </a:t>
            </a:r>
          </a:p>
          <a:p>
            <a:pPr lvl="1" fontAlgn="base"/>
            <a:r>
              <a:rPr lang="nl-BE"/>
              <a:t>Aandacht voor bewonersomgeving</a:t>
            </a:r>
          </a:p>
          <a:p>
            <a:pPr fontAlgn="base"/>
            <a:endParaRPr lang="nl-BE" sz="2800"/>
          </a:p>
          <a:p>
            <a:pPr marL="0" indent="0" fontAlgn="base">
              <a:buNone/>
            </a:pPr>
            <a:r>
              <a:rPr lang="nl-BE" b="1"/>
              <a:t>Stand van zaken</a:t>
            </a:r>
            <a:endParaRPr lang="nl-BE" sz="2800" b="1"/>
          </a:p>
          <a:p>
            <a:pPr fontAlgn="base"/>
            <a:r>
              <a:rPr lang="nl-BE" sz="2800"/>
              <a:t>Hoge Gezondheidsraad (</a:t>
            </a:r>
            <a:r>
              <a:rPr lang="nl-BE"/>
              <a:t>HGR) </a:t>
            </a:r>
            <a:r>
              <a:rPr lang="nl-BE" sz="2800"/>
              <a:t>komt eind dit jaar met nieuwe aanbevelingen</a:t>
            </a:r>
          </a:p>
          <a:p>
            <a:pPr fontAlgn="base"/>
            <a:r>
              <a:rPr lang="nl-BE"/>
              <a:t>Agentschap Zorg en Gezondheid baseert zich op HGR</a:t>
            </a:r>
            <a:endParaRPr lang="nl-BE" sz="2800"/>
          </a:p>
          <a:p>
            <a:pPr fontAlgn="base"/>
            <a:endParaRPr lang="en-US"/>
          </a:p>
          <a:p>
            <a:endParaRPr lang="nl-BE"/>
          </a:p>
        </p:txBody>
      </p:sp>
    </p:spTree>
    <p:extLst>
      <p:ext uri="{BB962C8B-B14F-4D97-AF65-F5344CB8AC3E}">
        <p14:creationId xmlns:p14="http://schemas.microsoft.com/office/powerpoint/2010/main" val="3219308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400" y="365126"/>
            <a:ext cx="10820400" cy="775778"/>
          </a:xfrm>
        </p:spPr>
        <p:txBody>
          <a:bodyPr/>
          <a:lstStyle/>
          <a:p>
            <a:r>
              <a:rPr lang="nl-BE"/>
              <a:t>MRSA beleid</a:t>
            </a:r>
          </a:p>
        </p:txBody>
      </p:sp>
      <p:sp>
        <p:nvSpPr>
          <p:cNvPr id="3" name="Tijdelijke aanduiding voor inhoud 2">
            <a:extLst>
              <a:ext uri="{FF2B5EF4-FFF2-40B4-BE49-F238E27FC236}">
                <a16:creationId xmlns:a16="http://schemas.microsoft.com/office/drawing/2014/main" id="{EDE88F99-1EB2-4D21-91EB-2E39CF23738E}"/>
              </a:ext>
            </a:extLst>
          </p:cNvPr>
          <p:cNvSpPr>
            <a:spLocks noGrp="1"/>
          </p:cNvSpPr>
          <p:nvPr>
            <p:ph idx="1"/>
          </p:nvPr>
        </p:nvSpPr>
        <p:spPr>
          <a:xfrm>
            <a:off x="533400" y="1140904"/>
            <a:ext cx="11125200" cy="5231321"/>
          </a:xfrm>
        </p:spPr>
        <p:txBody>
          <a:bodyPr>
            <a:normAutofit/>
          </a:bodyPr>
          <a:lstStyle/>
          <a:p>
            <a:pPr marL="0" indent="0" fontAlgn="base">
              <a:buNone/>
            </a:pPr>
            <a:r>
              <a:rPr lang="nl-BE" b="1"/>
              <a:t>Doel van deze klankbordgroep</a:t>
            </a:r>
          </a:p>
          <a:p>
            <a:pPr fontAlgn="base"/>
            <a:r>
              <a:rPr lang="nl-BE" sz="2800"/>
              <a:t>Bezorgdheden en problemen van woonzorgcentra i.v.m. het volgen van deze aanbevelingen bespreken </a:t>
            </a:r>
          </a:p>
          <a:p>
            <a:pPr fontAlgn="base"/>
            <a:r>
              <a:rPr lang="nl-BE"/>
              <a:t>Afstemming met praktijk en haalbaarheid van richtlijnen binnen een WZC-setting</a:t>
            </a:r>
          </a:p>
          <a:p>
            <a:pPr fontAlgn="base"/>
            <a:endParaRPr lang="nl-BE" sz="2800"/>
          </a:p>
          <a:p>
            <a:pPr fontAlgn="base"/>
            <a:endParaRPr lang="nl-BE"/>
          </a:p>
          <a:p>
            <a:pPr fontAlgn="base">
              <a:buFont typeface="Wingdings" panose="05000000000000000000" pitchFamily="2" charset="2"/>
              <a:buChar char="à"/>
            </a:pPr>
            <a:r>
              <a:rPr lang="nl-BE" sz="2800">
                <a:sym typeface="Wingdings" panose="05000000000000000000" pitchFamily="2" charset="2"/>
              </a:rPr>
              <a:t>Brief met deze bezorgdheden zullen worden verstuurd naar HGR</a:t>
            </a:r>
            <a:endParaRPr lang="nl-BE" sz="2800"/>
          </a:p>
          <a:p>
            <a:pPr fontAlgn="base"/>
            <a:endParaRPr lang="en-US"/>
          </a:p>
          <a:p>
            <a:endParaRPr lang="nl-BE"/>
          </a:p>
        </p:txBody>
      </p:sp>
    </p:spTree>
    <p:extLst>
      <p:ext uri="{BB962C8B-B14F-4D97-AF65-F5344CB8AC3E}">
        <p14:creationId xmlns:p14="http://schemas.microsoft.com/office/powerpoint/2010/main" val="509987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400" y="365126"/>
            <a:ext cx="10820400" cy="775778"/>
          </a:xfrm>
        </p:spPr>
        <p:txBody>
          <a:bodyPr/>
          <a:lstStyle/>
          <a:p>
            <a:r>
              <a:rPr lang="nl-BE"/>
              <a:t>Inleiding MRSA</a:t>
            </a:r>
          </a:p>
        </p:txBody>
      </p:sp>
      <p:sp>
        <p:nvSpPr>
          <p:cNvPr id="3" name="Tijdelijke aanduiding voor inhoud 2">
            <a:extLst>
              <a:ext uri="{FF2B5EF4-FFF2-40B4-BE49-F238E27FC236}">
                <a16:creationId xmlns:a16="http://schemas.microsoft.com/office/drawing/2014/main" id="{EDE88F99-1EB2-4D21-91EB-2E39CF23738E}"/>
              </a:ext>
            </a:extLst>
          </p:cNvPr>
          <p:cNvSpPr>
            <a:spLocks noGrp="1"/>
          </p:cNvSpPr>
          <p:nvPr>
            <p:ph idx="1"/>
          </p:nvPr>
        </p:nvSpPr>
        <p:spPr>
          <a:xfrm>
            <a:off x="533400" y="1140904"/>
            <a:ext cx="11125200" cy="5231321"/>
          </a:xfrm>
        </p:spPr>
        <p:txBody>
          <a:bodyPr vert="horz" lIns="91440" tIns="45720" rIns="91440" bIns="45720" rtlCol="0" anchor="t">
            <a:normAutofit/>
          </a:bodyPr>
          <a:lstStyle/>
          <a:p>
            <a:pPr fontAlgn="base"/>
            <a:r>
              <a:rPr lang="nl-BE" sz="2800"/>
              <a:t>S. aureus resistent voor verschillende antibioticaklassen</a:t>
            </a:r>
          </a:p>
          <a:p>
            <a:pPr fontAlgn="base"/>
            <a:r>
              <a:rPr lang="nl-NL">
                <a:latin typeface="Gilroy"/>
              </a:rPr>
              <a:t>Veel personen zijn </a:t>
            </a:r>
            <a:r>
              <a:rPr lang="nl-NL" b="1">
                <a:latin typeface="Gilroy"/>
              </a:rPr>
              <a:t>MRSA-drager</a:t>
            </a:r>
            <a:r>
              <a:rPr lang="nl-NL">
                <a:latin typeface="Gilroy"/>
              </a:rPr>
              <a:t> </a:t>
            </a:r>
            <a:r>
              <a:rPr lang="nl-NL" i="1">
                <a:latin typeface="Gilroy"/>
              </a:rPr>
              <a:t>(positieve MRSA-cultuur zonder klinische tekens)</a:t>
            </a:r>
          </a:p>
          <a:p>
            <a:pPr fontAlgn="base"/>
            <a:r>
              <a:rPr lang="nl-BE" b="1">
                <a:latin typeface="Gilroy"/>
              </a:rPr>
              <a:t>MRSA-infectie</a:t>
            </a:r>
            <a:r>
              <a:rPr lang="nl-BE">
                <a:latin typeface="Gilroy"/>
              </a:rPr>
              <a:t> </a:t>
            </a:r>
            <a:r>
              <a:rPr lang="nl-BE" i="1">
                <a:latin typeface="Gilroy"/>
              </a:rPr>
              <a:t>(positieve MRSA-cultuur én klinische infectietekens) </a:t>
            </a:r>
            <a:r>
              <a:rPr lang="nl-BE">
                <a:latin typeface="Gilroy"/>
              </a:rPr>
              <a:t>met beperktere therapeutisch mogelijkheden en hogere morbiditeit en mortaliteit</a:t>
            </a:r>
          </a:p>
          <a:p>
            <a:pPr fontAlgn="base"/>
            <a:r>
              <a:rPr lang="nl-BE"/>
              <a:t>Overdracht via </a:t>
            </a:r>
            <a:r>
              <a:rPr lang="nl-BE" b="1"/>
              <a:t>direct of indirect contact </a:t>
            </a:r>
            <a:r>
              <a:rPr lang="nl-BE"/>
              <a:t>met MRSA-dragers of MRSA-geïnfecteerde personen</a:t>
            </a:r>
          </a:p>
          <a:p>
            <a:pPr fontAlgn="base"/>
            <a:r>
              <a:rPr lang="nl-BE"/>
              <a:t>MRSA-verspreiding voorkomen door</a:t>
            </a:r>
          </a:p>
          <a:p>
            <a:pPr lvl="1" fontAlgn="base"/>
            <a:r>
              <a:rPr lang="nl-BE"/>
              <a:t>Rationeel antibioticabeleid</a:t>
            </a:r>
          </a:p>
          <a:p>
            <a:pPr lvl="1" fontAlgn="base"/>
            <a:r>
              <a:rPr lang="nl-BE" b="1"/>
              <a:t>Steeds</a:t>
            </a:r>
            <a:r>
              <a:rPr lang="nl-BE"/>
              <a:t> </a:t>
            </a:r>
            <a:r>
              <a:rPr lang="nl-BE" b="1"/>
              <a:t>ALGEMENE voorzorgsmaatregelen </a:t>
            </a:r>
            <a:r>
              <a:rPr lang="nl-BE"/>
              <a:t>én waar nodig bijkomende voorzorgsmaatregelen               </a:t>
            </a:r>
          </a:p>
          <a:p>
            <a:pPr fontAlgn="base"/>
            <a:endParaRPr lang="en-US"/>
          </a:p>
          <a:p>
            <a:endParaRPr lang="nl-BE"/>
          </a:p>
        </p:txBody>
      </p:sp>
    </p:spTree>
    <p:extLst>
      <p:ext uri="{BB962C8B-B14F-4D97-AF65-F5344CB8AC3E}">
        <p14:creationId xmlns:p14="http://schemas.microsoft.com/office/powerpoint/2010/main" val="57205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EBD2C0-CF17-4F38-8DB7-272B2266A5B1}"/>
              </a:ext>
            </a:extLst>
          </p:cNvPr>
          <p:cNvSpPr>
            <a:spLocks noGrp="1"/>
          </p:cNvSpPr>
          <p:nvPr>
            <p:ph type="title"/>
          </p:nvPr>
        </p:nvSpPr>
        <p:spPr/>
        <p:txBody>
          <a:bodyPr/>
          <a:lstStyle/>
          <a:p>
            <a:endParaRPr lang="nl-BE"/>
          </a:p>
        </p:txBody>
      </p:sp>
      <p:pic>
        <p:nvPicPr>
          <p:cNvPr id="4" name="Afbeelding 3">
            <a:extLst>
              <a:ext uri="{FF2B5EF4-FFF2-40B4-BE49-F238E27FC236}">
                <a16:creationId xmlns:a16="http://schemas.microsoft.com/office/drawing/2014/main" id="{C9973C10-5FE9-436D-971A-098FE6681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el 1">
            <a:extLst>
              <a:ext uri="{FF2B5EF4-FFF2-40B4-BE49-F238E27FC236}">
                <a16:creationId xmlns:a16="http://schemas.microsoft.com/office/drawing/2014/main" id="{70F983EF-8756-4B90-880F-CEB910F31F61}"/>
              </a:ext>
            </a:extLst>
          </p:cNvPr>
          <p:cNvSpPr txBox="1">
            <a:spLocks/>
          </p:cNvSpPr>
          <p:nvPr/>
        </p:nvSpPr>
        <p:spPr>
          <a:xfrm>
            <a:off x="2476500" y="1938251"/>
            <a:ext cx="9715500" cy="491974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i="0" kern="1200">
                <a:solidFill>
                  <a:srgbClr val="4EC3E0"/>
                </a:solidFill>
                <a:latin typeface="GILROY-SEMIBOLD" pitchFamily="2" charset="77"/>
                <a:ea typeface="+mj-ea"/>
                <a:cs typeface="+mj-cs"/>
              </a:defRPr>
            </a:lvl1pPr>
          </a:lstStyle>
          <a:p>
            <a:pPr algn="l"/>
            <a:r>
              <a:rPr lang="nl-BE" sz="4400">
                <a:solidFill>
                  <a:schemeClr val="tx1"/>
                </a:solidFill>
                <a:latin typeface="Calibri"/>
                <a:cs typeface="Calibri"/>
              </a:rPr>
              <a:t>Algemene voorzorgsmaatregelen </a:t>
            </a:r>
          </a:p>
          <a:p>
            <a:pPr algn="l"/>
            <a:r>
              <a:rPr lang="nl-BE" sz="4400">
                <a:solidFill>
                  <a:schemeClr val="tx1"/>
                </a:solidFill>
                <a:latin typeface="Calibri"/>
                <a:cs typeface="Calibri"/>
              </a:rPr>
              <a:t>primordiaal</a:t>
            </a:r>
          </a:p>
        </p:txBody>
      </p:sp>
    </p:spTree>
    <p:extLst>
      <p:ext uri="{BB962C8B-B14F-4D97-AF65-F5344CB8AC3E}">
        <p14:creationId xmlns:p14="http://schemas.microsoft.com/office/powerpoint/2010/main" val="3693404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6CF1-1BE7-468D-8F49-69168D3F899B}"/>
              </a:ext>
            </a:extLst>
          </p:cNvPr>
          <p:cNvSpPr>
            <a:spLocks noGrp="1"/>
          </p:cNvSpPr>
          <p:nvPr>
            <p:ph type="title"/>
          </p:nvPr>
        </p:nvSpPr>
        <p:spPr>
          <a:xfrm>
            <a:off x="533400" y="365126"/>
            <a:ext cx="10820400" cy="775778"/>
          </a:xfrm>
        </p:spPr>
        <p:txBody>
          <a:bodyPr/>
          <a:lstStyle/>
          <a:p>
            <a:r>
              <a:rPr lang="nl-BE"/>
              <a:t>Algemene voorzorgsmaatregelen</a:t>
            </a:r>
          </a:p>
        </p:txBody>
      </p:sp>
      <p:sp>
        <p:nvSpPr>
          <p:cNvPr id="3" name="Tijdelijke aanduiding voor inhoud 2">
            <a:extLst>
              <a:ext uri="{FF2B5EF4-FFF2-40B4-BE49-F238E27FC236}">
                <a16:creationId xmlns:a16="http://schemas.microsoft.com/office/drawing/2014/main" id="{EDE88F99-1EB2-4D21-91EB-2E39CF23738E}"/>
              </a:ext>
            </a:extLst>
          </p:cNvPr>
          <p:cNvSpPr>
            <a:spLocks noGrp="1"/>
          </p:cNvSpPr>
          <p:nvPr>
            <p:ph idx="1"/>
          </p:nvPr>
        </p:nvSpPr>
        <p:spPr>
          <a:xfrm>
            <a:off x="533400" y="1140904"/>
            <a:ext cx="11125200" cy="5231321"/>
          </a:xfrm>
        </p:spPr>
        <p:txBody>
          <a:bodyPr vert="horz" lIns="91440" tIns="45720" rIns="91440" bIns="45720" rtlCol="0" anchor="t">
            <a:normAutofit/>
          </a:bodyPr>
          <a:lstStyle/>
          <a:p>
            <a:pPr fontAlgn="base"/>
            <a:r>
              <a:rPr lang="nl-BE"/>
              <a:t>Primordiaal in infectiepreventie</a:t>
            </a:r>
          </a:p>
          <a:p>
            <a:pPr fontAlgn="base"/>
            <a:r>
              <a:rPr lang="nl-BE"/>
              <a:t>Respecteren van de algemene voorzorgsmaatregelen is dé manier om overdracht van (de meeste) micro-organismen te beperken</a:t>
            </a:r>
          </a:p>
          <a:p>
            <a:pPr fontAlgn="base"/>
            <a:r>
              <a:rPr lang="nl-BE"/>
              <a:t>Als deze basis onvoldoende is, hebben extra maatregelen weinig effect</a:t>
            </a:r>
          </a:p>
          <a:p>
            <a:pPr fontAlgn="base"/>
            <a:endParaRPr lang="en-US"/>
          </a:p>
          <a:p>
            <a:endParaRPr lang="nl-BE"/>
          </a:p>
        </p:txBody>
      </p:sp>
    </p:spTree>
    <p:extLst>
      <p:ext uri="{BB962C8B-B14F-4D97-AF65-F5344CB8AC3E}">
        <p14:creationId xmlns:p14="http://schemas.microsoft.com/office/powerpoint/2010/main" val="266492995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0b04002-c0d4-4282-969c-d631fed364e2" xsi:nil="true"/>
    <lcf76f155ced4ddcb4097134ff3c332f xmlns="d2bb6858-f7c8-4676-8d40-82df9002ebf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0CB60F8EC9D8499EE529C20D9F80B5" ma:contentTypeVersion="14" ma:contentTypeDescription="Een nieuw document maken." ma:contentTypeScope="" ma:versionID="f4dd1091087abc32f9a7ead62eb6f72e">
  <xsd:schema xmlns:xsd="http://www.w3.org/2001/XMLSchema" xmlns:xs="http://www.w3.org/2001/XMLSchema" xmlns:p="http://schemas.microsoft.com/office/2006/metadata/properties" xmlns:ns2="d2bb6858-f7c8-4676-8d40-82df9002ebf9" xmlns:ns3="b0b04002-c0d4-4282-969c-d631fed364e2" targetNamespace="http://schemas.microsoft.com/office/2006/metadata/properties" ma:root="true" ma:fieldsID="2189dcc1af9c5c6c283163e058d50d51" ns2:_="" ns3:_="">
    <xsd:import namespace="d2bb6858-f7c8-4676-8d40-82df9002ebf9"/>
    <xsd:import namespace="b0b04002-c0d4-4282-969c-d631fed364e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b6858-f7c8-4676-8d40-82df9002eb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d58f6477-43ac-425e-9e68-0200866a512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b04002-c0d4-4282-969c-d631fed364e2"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18" nillable="true" ma:displayName="Taxonomy Catch All Column" ma:hidden="true" ma:list="{2361ee87-8d29-443a-8936-cc741dce82f4}" ma:internalName="TaxCatchAll" ma:showField="CatchAllData" ma:web="b0b04002-c0d4-4282-969c-d631fed364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4B4DD-6B64-4C50-AD9D-01962007D6DE}">
  <ds:schemaRefs>
    <ds:schemaRef ds:uri="http://schemas.microsoft.com/office/2006/metadata/properties"/>
    <ds:schemaRef ds:uri="http://schemas.microsoft.com/office/infopath/2007/PartnerControls"/>
    <ds:schemaRef ds:uri="b0b04002-c0d4-4282-969c-d631fed364e2"/>
    <ds:schemaRef ds:uri="d2bb6858-f7c8-4676-8d40-82df9002ebf9"/>
  </ds:schemaRefs>
</ds:datastoreItem>
</file>

<file path=customXml/itemProps2.xml><?xml version="1.0" encoding="utf-8"?>
<ds:datastoreItem xmlns:ds="http://schemas.openxmlformats.org/officeDocument/2006/customXml" ds:itemID="{1E2C47B1-37E1-4FFA-9CB9-5293871A07BB}">
  <ds:schemaRefs>
    <ds:schemaRef ds:uri="http://schemas.microsoft.com/sharepoint/v3/contenttype/forms"/>
  </ds:schemaRefs>
</ds:datastoreItem>
</file>

<file path=customXml/itemProps3.xml><?xml version="1.0" encoding="utf-8"?>
<ds:datastoreItem xmlns:ds="http://schemas.openxmlformats.org/officeDocument/2006/customXml" ds:itemID="{496B38DE-F1CB-41A0-8253-D745002BAB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bb6858-f7c8-4676-8d40-82df9002ebf9"/>
    <ds:schemaRef ds:uri="b0b04002-c0d4-4282-969c-d631fed364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1604</Words>
  <Application>Microsoft Office PowerPoint</Application>
  <PresentationFormat>Breedbeeld</PresentationFormat>
  <Paragraphs>254</Paragraphs>
  <Slides>44</Slides>
  <Notes>0</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44</vt:i4>
      </vt:variant>
    </vt:vector>
  </HeadingPairs>
  <TitlesOfParts>
    <vt:vector size="54" baseType="lpstr">
      <vt:lpstr>Arial</vt:lpstr>
      <vt:lpstr>Arial,Sans-Serif</vt:lpstr>
      <vt:lpstr>Calibri</vt:lpstr>
      <vt:lpstr>Calibri Light</vt:lpstr>
      <vt:lpstr>Gilroy</vt:lpstr>
      <vt:lpstr>GILROY-SEMIBOLD</vt:lpstr>
      <vt:lpstr>Symbol</vt:lpstr>
      <vt:lpstr>Verdana</vt:lpstr>
      <vt:lpstr>Wingdings</vt:lpstr>
      <vt:lpstr>Kantoorthema</vt:lpstr>
      <vt:lpstr>3de klankbordgroep – MRSA beleid in de woonzorgcentra   </vt:lpstr>
      <vt:lpstr>Activiteiten TRIaz HOST 2023 </vt:lpstr>
      <vt:lpstr>Opleiding referentieverpleegkundige IPC </vt:lpstr>
      <vt:lpstr>MRSA beleid</vt:lpstr>
      <vt:lpstr>MRSA beleid</vt:lpstr>
      <vt:lpstr>MRSA beleid</vt:lpstr>
      <vt:lpstr>Inleiding MRSA</vt:lpstr>
      <vt:lpstr>PowerPoint-presentatie</vt:lpstr>
      <vt:lpstr>Algemene voorzorgsmaatregelen</vt:lpstr>
      <vt:lpstr>Algemene  voorzorgsmaatregelen</vt:lpstr>
      <vt:lpstr>PowerPoint-presentatie</vt:lpstr>
      <vt:lpstr>PowerPoint-presentatie</vt:lpstr>
      <vt:lpstr>Algemene voorzorgsmaatregelen</vt:lpstr>
      <vt:lpstr>Algemene voorzorgsmaatregelen</vt:lpstr>
      <vt:lpstr>PowerPoint-presentatie</vt:lpstr>
      <vt:lpstr>MRSA screeningsbeleid</vt:lpstr>
      <vt:lpstr>MRSA screeningsbeleid</vt:lpstr>
      <vt:lpstr>MRSA screeningsbeleid</vt:lpstr>
      <vt:lpstr>PowerPoint-presentatie</vt:lpstr>
      <vt:lpstr>Bijkomende voorzorgsmaatregelen</vt:lpstr>
      <vt:lpstr>PowerPoint-presentatie</vt:lpstr>
      <vt:lpstr>Bijkomende voorzorgsmaatregelen</vt:lpstr>
      <vt:lpstr>Bijkomende voorzorgsmaatregelen</vt:lpstr>
      <vt:lpstr>Persoonlijke beschermingsmiddelen</vt:lpstr>
      <vt:lpstr>PowerPoint-presentatie</vt:lpstr>
      <vt:lpstr>Hygiënekaart</vt:lpstr>
      <vt:lpstr>Eetgerei</vt:lpstr>
      <vt:lpstr>Linnen</vt:lpstr>
      <vt:lpstr>Reinigen en ontsmetten</vt:lpstr>
      <vt:lpstr>PowerPoint-presentatie</vt:lpstr>
      <vt:lpstr>Decontaminatie </vt:lpstr>
      <vt:lpstr>Decontaminatie </vt:lpstr>
      <vt:lpstr>Decontaminatie </vt:lpstr>
      <vt:lpstr>Decontaminatie </vt:lpstr>
      <vt:lpstr>Decontaminatie </vt:lpstr>
      <vt:lpstr>PowerPoint-presentatie</vt:lpstr>
      <vt:lpstr>Personeels- en materiaaltoewijzing</vt:lpstr>
      <vt:lpstr>Informatieoverdracht bij transfer en transport</vt:lpstr>
      <vt:lpstr>Informatieoverdracht bij transfer en transport</vt:lpstr>
      <vt:lpstr>Communicatie naar bewoner</vt:lpstr>
      <vt:lpstr>Communicatie naar bezoeker</vt:lpstr>
      <vt:lpstr>Belevingsgerichte holistische zorgverlening</vt:lpstr>
      <vt:lpstr>PowerPoint-presentatie</vt:lpstr>
      <vt:lpstr>Wat bij uitbraak?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Werkgroep Respiratoire infecties in de eerstelijnszorg</dc:title>
  <dc:creator>Langbeen Jodie</dc:creator>
  <cp:lastModifiedBy>Langbeen Jodie</cp:lastModifiedBy>
  <cp:revision>1</cp:revision>
  <dcterms:created xsi:type="dcterms:W3CDTF">2023-05-08T06:58:05Z</dcterms:created>
  <dcterms:modified xsi:type="dcterms:W3CDTF">2023-06-16T08:00:19Z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0x0101003A0CB60F8EC9D8499EE529C20D9F80B5</vt:lpwstr>
  </property>
  <property fmtid="{D5CDD505-2E9C-101B-9397-08002B2CF9AE}" pid="3" name="MediaServiceImageTags">
    <vt:lpwstr/>
  </property>
</Properties>
</file>